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78" r:id="rId6"/>
    <p:sldId id="276" r:id="rId7"/>
    <p:sldId id="277" r:id="rId8"/>
    <p:sldId id="279" r:id="rId9"/>
    <p:sldId id="270" r:id="rId10"/>
    <p:sldId id="280" r:id="rId11"/>
    <p:sldId id="260" r:id="rId12"/>
    <p:sldId id="272" r:id="rId13"/>
    <p:sldId id="274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FERREIRA ALVES SAY" initials="MFAS" lastIdx="1" clrIdx="0">
    <p:extLst>
      <p:ext uri="{19B8F6BF-5375-455C-9EA6-DF929625EA0E}">
        <p15:presenceInfo xmlns:p15="http://schemas.microsoft.com/office/powerpoint/2012/main" userId="MATHEUS FERREIRA ALVES SA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E4A79F-1EDD-4559-AC03-1F8E61B9F76B}" v="67" dt="2020-06-25T00:38:07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 snapToGrid="0">
      <p:cViewPr>
        <p:scale>
          <a:sx n="66" d="100"/>
          <a:sy n="66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FERREIRA ALVES SAY" userId="ebf0f554-0cc8-4d34-a861-aaa6428fdb08" providerId="ADAL" clId="{CFE4A79F-1EDD-4559-AC03-1F8E61B9F76B}"/>
    <pc:docChg chg="undo custSel addSld delSld modSld sldOrd">
      <pc:chgData name="MATHEUS FERREIRA ALVES SAY" userId="ebf0f554-0cc8-4d34-a861-aaa6428fdb08" providerId="ADAL" clId="{CFE4A79F-1EDD-4559-AC03-1F8E61B9F76B}" dt="2020-06-25T00:38:07.151" v="483" actId="1076"/>
      <pc:docMkLst>
        <pc:docMk/>
      </pc:docMkLst>
      <pc:sldChg chg="modSp del mod">
        <pc:chgData name="MATHEUS FERREIRA ALVES SAY" userId="ebf0f554-0cc8-4d34-a861-aaa6428fdb08" providerId="ADAL" clId="{CFE4A79F-1EDD-4559-AC03-1F8E61B9F76B}" dt="2020-06-25T00:34:15.738" v="422" actId="47"/>
        <pc:sldMkLst>
          <pc:docMk/>
          <pc:sldMk cId="3362616548" sldId="261"/>
        </pc:sldMkLst>
        <pc:spChg chg="mod">
          <ac:chgData name="MATHEUS FERREIRA ALVES SAY" userId="ebf0f554-0cc8-4d34-a861-aaa6428fdb08" providerId="ADAL" clId="{CFE4A79F-1EDD-4559-AC03-1F8E61B9F76B}" dt="2020-06-24T21:31:36.433" v="217" actId="1076"/>
          <ac:spMkLst>
            <pc:docMk/>
            <pc:sldMk cId="3362616548" sldId="261"/>
            <ac:spMk id="3" creationId="{A8360C24-6252-417A-88D2-743467C34C6E}"/>
          </ac:spMkLst>
        </pc:spChg>
      </pc:sldChg>
      <pc:sldChg chg="del">
        <pc:chgData name="MATHEUS FERREIRA ALVES SAY" userId="ebf0f554-0cc8-4d34-a861-aaa6428fdb08" providerId="ADAL" clId="{CFE4A79F-1EDD-4559-AC03-1F8E61B9F76B}" dt="2020-06-24T20:42:12.397" v="32" actId="47"/>
        <pc:sldMkLst>
          <pc:docMk/>
          <pc:sldMk cId="885414664" sldId="262"/>
        </pc:sldMkLst>
      </pc:sldChg>
      <pc:sldChg chg="del">
        <pc:chgData name="MATHEUS FERREIRA ALVES SAY" userId="ebf0f554-0cc8-4d34-a861-aaa6428fdb08" providerId="ADAL" clId="{CFE4A79F-1EDD-4559-AC03-1F8E61B9F76B}" dt="2020-06-25T00:34:14.417" v="420" actId="47"/>
        <pc:sldMkLst>
          <pc:docMk/>
          <pc:sldMk cId="3439170684" sldId="263"/>
        </pc:sldMkLst>
      </pc:sldChg>
      <pc:sldChg chg="del">
        <pc:chgData name="MATHEUS FERREIRA ALVES SAY" userId="ebf0f554-0cc8-4d34-a861-aaa6428fdb08" providerId="ADAL" clId="{CFE4A79F-1EDD-4559-AC03-1F8E61B9F76B}" dt="2020-06-24T20:54:52.595" v="159" actId="47"/>
        <pc:sldMkLst>
          <pc:docMk/>
          <pc:sldMk cId="4230568528" sldId="264"/>
        </pc:sldMkLst>
      </pc:sldChg>
      <pc:sldChg chg="del">
        <pc:chgData name="MATHEUS FERREIRA ALVES SAY" userId="ebf0f554-0cc8-4d34-a861-aaa6428fdb08" providerId="ADAL" clId="{CFE4A79F-1EDD-4559-AC03-1F8E61B9F76B}" dt="2020-06-25T00:34:15.236" v="421" actId="47"/>
        <pc:sldMkLst>
          <pc:docMk/>
          <pc:sldMk cId="1621836425" sldId="268"/>
        </pc:sldMkLst>
      </pc:sldChg>
      <pc:sldChg chg="addSp modSp del mod ord">
        <pc:chgData name="MATHEUS FERREIRA ALVES SAY" userId="ebf0f554-0cc8-4d34-a861-aaa6428fdb08" providerId="ADAL" clId="{CFE4A79F-1EDD-4559-AC03-1F8E61B9F76B}" dt="2020-06-25T00:37:52.550" v="482" actId="47"/>
        <pc:sldMkLst>
          <pc:docMk/>
          <pc:sldMk cId="2393255241" sldId="269"/>
        </pc:sldMkLst>
        <pc:spChg chg="mod">
          <ac:chgData name="MATHEUS FERREIRA ALVES SAY" userId="ebf0f554-0cc8-4d34-a861-aaa6428fdb08" providerId="ADAL" clId="{CFE4A79F-1EDD-4559-AC03-1F8E61B9F76B}" dt="2020-06-24T21:50:27.300" v="307" actId="1076"/>
          <ac:spMkLst>
            <pc:docMk/>
            <pc:sldMk cId="2393255241" sldId="269"/>
            <ac:spMk id="2" creationId="{737CB83D-B56A-4CEE-BE0D-00C903F09C2E}"/>
          </ac:spMkLst>
        </pc:spChg>
        <pc:spChg chg="mod">
          <ac:chgData name="MATHEUS FERREIRA ALVES SAY" userId="ebf0f554-0cc8-4d34-a861-aaa6428fdb08" providerId="ADAL" clId="{CFE4A79F-1EDD-4559-AC03-1F8E61B9F76B}" dt="2020-06-24T21:46:51.121" v="297" actId="1076"/>
          <ac:spMkLst>
            <pc:docMk/>
            <pc:sldMk cId="2393255241" sldId="269"/>
            <ac:spMk id="6" creationId="{6454CA0B-A441-4CAD-8B66-E09E08D266EA}"/>
          </ac:spMkLst>
        </pc:spChg>
        <pc:spChg chg="add mod">
          <ac:chgData name="MATHEUS FERREIRA ALVES SAY" userId="ebf0f554-0cc8-4d34-a861-aaa6428fdb08" providerId="ADAL" clId="{CFE4A79F-1EDD-4559-AC03-1F8E61B9F76B}" dt="2020-06-24T21:46:21.270" v="295"/>
          <ac:spMkLst>
            <pc:docMk/>
            <pc:sldMk cId="2393255241" sldId="269"/>
            <ac:spMk id="7" creationId="{A9F4A972-B730-4C74-BE3B-143EBA2F8998}"/>
          </ac:spMkLst>
        </pc:spChg>
        <pc:spChg chg="mod">
          <ac:chgData name="MATHEUS FERREIRA ALVES SAY" userId="ebf0f554-0cc8-4d34-a861-aaa6428fdb08" providerId="ADAL" clId="{CFE4A79F-1EDD-4559-AC03-1F8E61B9F76B}" dt="2020-06-24T21:46:08.888" v="293" actId="14100"/>
          <ac:spMkLst>
            <pc:docMk/>
            <pc:sldMk cId="2393255241" sldId="269"/>
            <ac:spMk id="9" creationId="{F237BE75-9AE3-49BE-AD64-E74BF3FBC358}"/>
          </ac:spMkLst>
        </pc:spChg>
        <pc:picChg chg="mod">
          <ac:chgData name="MATHEUS FERREIRA ALVES SAY" userId="ebf0f554-0cc8-4d34-a861-aaa6428fdb08" providerId="ADAL" clId="{CFE4A79F-1EDD-4559-AC03-1F8E61B9F76B}" dt="2020-06-24T21:46:32.047" v="296" actId="14100"/>
          <ac:picMkLst>
            <pc:docMk/>
            <pc:sldMk cId="2393255241" sldId="269"/>
            <ac:picMk id="4" creationId="{371FA308-34B6-4B88-A464-C08112D33FDD}"/>
          </ac:picMkLst>
        </pc:picChg>
      </pc:sldChg>
      <pc:sldChg chg="del">
        <pc:chgData name="MATHEUS FERREIRA ALVES SAY" userId="ebf0f554-0cc8-4d34-a861-aaa6428fdb08" providerId="ADAL" clId="{CFE4A79F-1EDD-4559-AC03-1F8E61B9F76B}" dt="2020-06-24T20:55:10.893" v="160" actId="47"/>
        <pc:sldMkLst>
          <pc:docMk/>
          <pc:sldMk cId="3794169284" sldId="271"/>
        </pc:sldMkLst>
      </pc:sldChg>
      <pc:sldChg chg="delSp modSp mod">
        <pc:chgData name="MATHEUS FERREIRA ALVES SAY" userId="ebf0f554-0cc8-4d34-a861-aaa6428fdb08" providerId="ADAL" clId="{CFE4A79F-1EDD-4559-AC03-1F8E61B9F76B}" dt="2020-06-24T20:55:31.717" v="161" actId="1076"/>
        <pc:sldMkLst>
          <pc:docMk/>
          <pc:sldMk cId="1657899047" sldId="272"/>
        </pc:sldMkLst>
        <pc:graphicFrameChg chg="mod modGraphic">
          <ac:chgData name="MATHEUS FERREIRA ALVES SAY" userId="ebf0f554-0cc8-4d34-a861-aaa6428fdb08" providerId="ADAL" clId="{CFE4A79F-1EDD-4559-AC03-1F8E61B9F76B}" dt="2020-06-24T20:55:31.717" v="161" actId="1076"/>
          <ac:graphicFrameMkLst>
            <pc:docMk/>
            <pc:sldMk cId="1657899047" sldId="272"/>
            <ac:graphicFrameMk id="4" creationId="{AA904CFA-13D3-4883-8230-5D832D1679EC}"/>
          </ac:graphicFrameMkLst>
        </pc:graphicFrameChg>
        <pc:picChg chg="del">
          <ac:chgData name="MATHEUS FERREIRA ALVES SAY" userId="ebf0f554-0cc8-4d34-a861-aaa6428fdb08" providerId="ADAL" clId="{CFE4A79F-1EDD-4559-AC03-1F8E61B9F76B}" dt="2020-06-24T20:40:55.691" v="7" actId="478"/>
          <ac:picMkLst>
            <pc:docMk/>
            <pc:sldMk cId="1657899047" sldId="272"/>
            <ac:picMk id="1026" creationId="{5CB6523B-54B7-46EC-83CF-674700EFB3FF}"/>
          </ac:picMkLst>
        </pc:picChg>
      </pc:sldChg>
      <pc:sldChg chg="delSp modSp del mod">
        <pc:chgData name="MATHEUS FERREIRA ALVES SAY" userId="ebf0f554-0cc8-4d34-a861-aaa6428fdb08" providerId="ADAL" clId="{CFE4A79F-1EDD-4559-AC03-1F8E61B9F76B}" dt="2020-06-25T00:34:16.370" v="423" actId="47"/>
        <pc:sldMkLst>
          <pc:docMk/>
          <pc:sldMk cId="611331322" sldId="273"/>
        </pc:sldMkLst>
        <pc:spChg chg="mod">
          <ac:chgData name="MATHEUS FERREIRA ALVES SAY" userId="ebf0f554-0cc8-4d34-a861-aaa6428fdb08" providerId="ADAL" clId="{CFE4A79F-1EDD-4559-AC03-1F8E61B9F76B}" dt="2020-06-24T20:57:34.655" v="169" actId="20577"/>
          <ac:spMkLst>
            <pc:docMk/>
            <pc:sldMk cId="611331322" sldId="273"/>
            <ac:spMk id="4" creationId="{18A0FC39-CC11-4927-BD96-D81612505836}"/>
          </ac:spMkLst>
        </pc:spChg>
        <pc:spChg chg="del mod">
          <ac:chgData name="MATHEUS FERREIRA ALVES SAY" userId="ebf0f554-0cc8-4d34-a861-aaa6428fdb08" providerId="ADAL" clId="{CFE4A79F-1EDD-4559-AC03-1F8E61B9F76B}" dt="2020-06-24T20:57:47.050" v="173" actId="478"/>
          <ac:spMkLst>
            <pc:docMk/>
            <pc:sldMk cId="611331322" sldId="273"/>
            <ac:spMk id="6" creationId="{1033E54D-756E-4447-AC9A-9B7906AA3AB4}"/>
          </ac:spMkLst>
        </pc:spChg>
        <pc:graphicFrameChg chg="del">
          <ac:chgData name="MATHEUS FERREIRA ALVES SAY" userId="ebf0f554-0cc8-4d34-a861-aaa6428fdb08" providerId="ADAL" clId="{CFE4A79F-1EDD-4559-AC03-1F8E61B9F76B}" dt="2020-06-24T20:56:59.883" v="162" actId="478"/>
          <ac:graphicFrameMkLst>
            <pc:docMk/>
            <pc:sldMk cId="611331322" sldId="273"/>
            <ac:graphicFrameMk id="3" creationId="{EBB8D8A8-F83D-4735-A90E-CAD679DA6621}"/>
          </ac:graphicFrameMkLst>
        </pc:graphicFrameChg>
        <pc:picChg chg="del">
          <ac:chgData name="MATHEUS FERREIRA ALVES SAY" userId="ebf0f554-0cc8-4d34-a861-aaa6428fdb08" providerId="ADAL" clId="{CFE4A79F-1EDD-4559-AC03-1F8E61B9F76B}" dt="2020-06-24T20:57:42.707" v="170" actId="478"/>
          <ac:picMkLst>
            <pc:docMk/>
            <pc:sldMk cId="611331322" sldId="273"/>
            <ac:picMk id="2" creationId="{B1AADE87-EE73-483C-8489-894AAB1BC1BF}"/>
          </ac:picMkLst>
        </pc:picChg>
        <pc:picChg chg="del">
          <ac:chgData name="MATHEUS FERREIRA ALVES SAY" userId="ebf0f554-0cc8-4d34-a861-aaa6428fdb08" providerId="ADAL" clId="{CFE4A79F-1EDD-4559-AC03-1F8E61B9F76B}" dt="2020-06-24T20:57:43.640" v="171" actId="478"/>
          <ac:picMkLst>
            <pc:docMk/>
            <pc:sldMk cId="611331322" sldId="273"/>
            <ac:picMk id="7" creationId="{7E6E5B65-2B11-41D6-AB27-ED4AB9542FB0}"/>
          </ac:picMkLst>
        </pc:picChg>
      </pc:sldChg>
      <pc:sldChg chg="modSp mod">
        <pc:chgData name="MATHEUS FERREIRA ALVES SAY" userId="ebf0f554-0cc8-4d34-a861-aaa6428fdb08" providerId="ADAL" clId="{CFE4A79F-1EDD-4559-AC03-1F8E61B9F76B}" dt="2020-06-25T00:37:07.294" v="481" actId="14734"/>
        <pc:sldMkLst>
          <pc:docMk/>
          <pc:sldMk cId="1243229951" sldId="274"/>
        </pc:sldMkLst>
        <pc:graphicFrameChg chg="mod modGraphic">
          <ac:chgData name="MATHEUS FERREIRA ALVES SAY" userId="ebf0f554-0cc8-4d34-a861-aaa6428fdb08" providerId="ADAL" clId="{CFE4A79F-1EDD-4559-AC03-1F8E61B9F76B}" dt="2020-06-25T00:37:07.294" v="481" actId="14734"/>
          <ac:graphicFrameMkLst>
            <pc:docMk/>
            <pc:sldMk cId="1243229951" sldId="274"/>
            <ac:graphicFrameMk id="17" creationId="{5D82714C-9643-4186-8860-011888EE31DA}"/>
          </ac:graphicFrameMkLst>
        </pc:graphicFrameChg>
      </pc:sldChg>
      <pc:sldChg chg="del">
        <pc:chgData name="MATHEUS FERREIRA ALVES SAY" userId="ebf0f554-0cc8-4d34-a861-aaa6428fdb08" providerId="ADAL" clId="{CFE4A79F-1EDD-4559-AC03-1F8E61B9F76B}" dt="2020-06-25T00:35:47.309" v="426" actId="47"/>
        <pc:sldMkLst>
          <pc:docMk/>
          <pc:sldMk cId="3688911947" sldId="275"/>
        </pc:sldMkLst>
      </pc:sldChg>
      <pc:sldChg chg="addSp delSp modSp mod">
        <pc:chgData name="MATHEUS FERREIRA ALVES SAY" userId="ebf0f554-0cc8-4d34-a861-aaa6428fdb08" providerId="ADAL" clId="{CFE4A79F-1EDD-4559-AC03-1F8E61B9F76B}" dt="2020-06-24T20:49:29.631" v="152" actId="208"/>
        <pc:sldMkLst>
          <pc:docMk/>
          <pc:sldMk cId="1087708578" sldId="276"/>
        </pc:sldMkLst>
        <pc:spChg chg="add mod">
          <ac:chgData name="MATHEUS FERREIRA ALVES SAY" userId="ebf0f554-0cc8-4d34-a861-aaa6428fdb08" providerId="ADAL" clId="{CFE4A79F-1EDD-4559-AC03-1F8E61B9F76B}" dt="2020-06-24T20:46:02.966" v="102" actId="1076"/>
          <ac:spMkLst>
            <pc:docMk/>
            <pc:sldMk cId="1087708578" sldId="276"/>
            <ac:spMk id="2" creationId="{8C3C474F-7DB3-4304-97A3-C436BB801E41}"/>
          </ac:spMkLst>
        </pc:spChg>
        <pc:spChg chg="add mod">
          <ac:chgData name="MATHEUS FERREIRA ALVES SAY" userId="ebf0f554-0cc8-4d34-a861-aaa6428fdb08" providerId="ADAL" clId="{CFE4A79F-1EDD-4559-AC03-1F8E61B9F76B}" dt="2020-06-24T20:45:33.545" v="97" actId="208"/>
          <ac:spMkLst>
            <pc:docMk/>
            <pc:sldMk cId="1087708578" sldId="276"/>
            <ac:spMk id="3" creationId="{86FF9BEE-243D-4D70-94DB-762FE33FCBFD}"/>
          </ac:spMkLst>
        </pc:spChg>
        <pc:spChg chg="del">
          <ac:chgData name="MATHEUS FERREIRA ALVES SAY" userId="ebf0f554-0cc8-4d34-a861-aaa6428fdb08" providerId="ADAL" clId="{CFE4A79F-1EDD-4559-AC03-1F8E61B9F76B}" dt="2020-06-24T20:45:50.769" v="100" actId="478"/>
          <ac:spMkLst>
            <pc:docMk/>
            <pc:sldMk cId="1087708578" sldId="276"/>
            <ac:spMk id="9" creationId="{3D405F2C-D505-466B-BBA0-2AF639161434}"/>
          </ac:spMkLst>
        </pc:spChg>
        <pc:spChg chg="add mod">
          <ac:chgData name="MATHEUS FERREIRA ALVES SAY" userId="ebf0f554-0cc8-4d34-a861-aaa6428fdb08" providerId="ADAL" clId="{CFE4A79F-1EDD-4559-AC03-1F8E61B9F76B}" dt="2020-06-24T20:46:33.368" v="107" actId="208"/>
          <ac:spMkLst>
            <pc:docMk/>
            <pc:sldMk cId="1087708578" sldId="276"/>
            <ac:spMk id="11" creationId="{C8D62A0C-1EFA-461C-A155-1202CFA2E9B8}"/>
          </ac:spMkLst>
        </pc:spChg>
        <pc:spChg chg="add mod">
          <ac:chgData name="MATHEUS FERREIRA ALVES SAY" userId="ebf0f554-0cc8-4d34-a861-aaa6428fdb08" providerId="ADAL" clId="{CFE4A79F-1EDD-4559-AC03-1F8E61B9F76B}" dt="2020-06-24T20:46:55.208" v="113" actId="208"/>
          <ac:spMkLst>
            <pc:docMk/>
            <pc:sldMk cId="1087708578" sldId="276"/>
            <ac:spMk id="12" creationId="{20C4259B-44AC-447D-8838-A274F0BBB6F8}"/>
          </ac:spMkLst>
        </pc:spChg>
        <pc:spChg chg="add mod">
          <ac:chgData name="MATHEUS FERREIRA ALVES SAY" userId="ebf0f554-0cc8-4d34-a861-aaa6428fdb08" providerId="ADAL" clId="{CFE4A79F-1EDD-4559-AC03-1F8E61B9F76B}" dt="2020-06-24T20:47:10.255" v="117" actId="208"/>
          <ac:spMkLst>
            <pc:docMk/>
            <pc:sldMk cId="1087708578" sldId="276"/>
            <ac:spMk id="13" creationId="{3AA03330-D373-447F-8829-10923DA41789}"/>
          </ac:spMkLst>
        </pc:spChg>
        <pc:spChg chg="add mod">
          <ac:chgData name="MATHEUS FERREIRA ALVES SAY" userId="ebf0f554-0cc8-4d34-a861-aaa6428fdb08" providerId="ADAL" clId="{CFE4A79F-1EDD-4559-AC03-1F8E61B9F76B}" dt="2020-06-24T20:47:35.576" v="123" actId="208"/>
          <ac:spMkLst>
            <pc:docMk/>
            <pc:sldMk cId="1087708578" sldId="276"/>
            <ac:spMk id="14" creationId="{CAF0134A-3A38-4530-AB1B-A4FD13B347F6}"/>
          </ac:spMkLst>
        </pc:spChg>
        <pc:spChg chg="add mod">
          <ac:chgData name="MATHEUS FERREIRA ALVES SAY" userId="ebf0f554-0cc8-4d34-a861-aaa6428fdb08" providerId="ADAL" clId="{CFE4A79F-1EDD-4559-AC03-1F8E61B9F76B}" dt="2020-06-24T20:47:41.500" v="124"/>
          <ac:spMkLst>
            <pc:docMk/>
            <pc:sldMk cId="1087708578" sldId="276"/>
            <ac:spMk id="15" creationId="{7A3F4C65-64D9-405F-BCDC-C05AA04BCA3E}"/>
          </ac:spMkLst>
        </pc:spChg>
        <pc:spChg chg="add mod">
          <ac:chgData name="MATHEUS FERREIRA ALVES SAY" userId="ebf0f554-0cc8-4d34-a861-aaa6428fdb08" providerId="ADAL" clId="{CFE4A79F-1EDD-4559-AC03-1F8E61B9F76B}" dt="2020-06-24T20:47:59.926" v="131" actId="1076"/>
          <ac:spMkLst>
            <pc:docMk/>
            <pc:sldMk cId="1087708578" sldId="276"/>
            <ac:spMk id="16" creationId="{CCBB50E9-CAF8-4F51-9169-3AF55F119667}"/>
          </ac:spMkLst>
        </pc:spChg>
        <pc:spChg chg="add mod">
          <ac:chgData name="MATHEUS FERREIRA ALVES SAY" userId="ebf0f554-0cc8-4d34-a861-aaa6428fdb08" providerId="ADAL" clId="{CFE4A79F-1EDD-4559-AC03-1F8E61B9F76B}" dt="2020-06-24T20:48:14.766" v="135" actId="1076"/>
          <ac:spMkLst>
            <pc:docMk/>
            <pc:sldMk cId="1087708578" sldId="276"/>
            <ac:spMk id="17" creationId="{002E12C9-08A8-46AB-AAF6-CA65956E6333}"/>
          </ac:spMkLst>
        </pc:spChg>
        <pc:spChg chg="add mod">
          <ac:chgData name="MATHEUS FERREIRA ALVES SAY" userId="ebf0f554-0cc8-4d34-a861-aaa6428fdb08" providerId="ADAL" clId="{CFE4A79F-1EDD-4559-AC03-1F8E61B9F76B}" dt="2020-06-24T20:49:29.631" v="152" actId="208"/>
          <ac:spMkLst>
            <pc:docMk/>
            <pc:sldMk cId="1087708578" sldId="276"/>
            <ac:spMk id="18" creationId="{262937CB-B75F-48C3-A33B-5A321498E9ED}"/>
          </ac:spMkLst>
        </pc:spChg>
        <pc:spChg chg="add mod">
          <ac:chgData name="MATHEUS FERREIRA ALVES SAY" userId="ebf0f554-0cc8-4d34-a861-aaa6428fdb08" providerId="ADAL" clId="{CFE4A79F-1EDD-4559-AC03-1F8E61B9F76B}" dt="2020-06-24T20:49:23.945" v="151" actId="208"/>
          <ac:spMkLst>
            <pc:docMk/>
            <pc:sldMk cId="1087708578" sldId="276"/>
            <ac:spMk id="19" creationId="{D92AB257-AEBC-416F-B178-3A6197EB6F47}"/>
          </ac:spMkLst>
        </pc:spChg>
        <pc:picChg chg="mod">
          <ac:chgData name="MATHEUS FERREIRA ALVES SAY" userId="ebf0f554-0cc8-4d34-a861-aaa6428fdb08" providerId="ADAL" clId="{CFE4A79F-1EDD-4559-AC03-1F8E61B9F76B}" dt="2020-06-24T20:48:48.522" v="144" actId="1076"/>
          <ac:picMkLst>
            <pc:docMk/>
            <pc:sldMk cId="1087708578" sldId="276"/>
            <ac:picMk id="6" creationId="{7AD639E4-2E06-4320-9237-EE39019FD45B}"/>
          </ac:picMkLst>
        </pc:picChg>
        <pc:picChg chg="add mod">
          <ac:chgData name="MATHEUS FERREIRA ALVES SAY" userId="ebf0f554-0cc8-4d34-a861-aaa6428fdb08" providerId="ADAL" clId="{CFE4A79F-1EDD-4559-AC03-1F8E61B9F76B}" dt="2020-06-24T20:43:36.024" v="85"/>
          <ac:picMkLst>
            <pc:docMk/>
            <pc:sldMk cId="1087708578" sldId="276"/>
            <ac:picMk id="10" creationId="{F1590F8A-01DB-45B6-A5D6-3C343D8CE57A}"/>
          </ac:picMkLst>
        </pc:picChg>
      </pc:sldChg>
      <pc:sldChg chg="addSp modSp mod">
        <pc:chgData name="MATHEUS FERREIRA ALVES SAY" userId="ebf0f554-0cc8-4d34-a861-aaa6428fdb08" providerId="ADAL" clId="{CFE4A79F-1EDD-4559-AC03-1F8E61B9F76B}" dt="2020-06-24T20:43:05.146" v="83" actId="20577"/>
        <pc:sldMkLst>
          <pc:docMk/>
          <pc:sldMk cId="3872522578" sldId="277"/>
        </pc:sldMkLst>
        <pc:spChg chg="add mod">
          <ac:chgData name="MATHEUS FERREIRA ALVES SAY" userId="ebf0f554-0cc8-4d34-a861-aaa6428fdb08" providerId="ADAL" clId="{CFE4A79F-1EDD-4559-AC03-1F8E61B9F76B}" dt="2020-06-24T20:43:05.146" v="83" actId="20577"/>
          <ac:spMkLst>
            <pc:docMk/>
            <pc:sldMk cId="3872522578" sldId="277"/>
            <ac:spMk id="3" creationId="{3B4A0B50-4107-42CA-95A9-C8FAEDA1BDCA}"/>
          </ac:spMkLst>
        </pc:spChg>
        <pc:picChg chg="add mod">
          <ac:chgData name="MATHEUS FERREIRA ALVES SAY" userId="ebf0f554-0cc8-4d34-a861-aaa6428fdb08" providerId="ADAL" clId="{CFE4A79F-1EDD-4559-AC03-1F8E61B9F76B}" dt="2020-06-24T20:42:02.735" v="31"/>
          <ac:picMkLst>
            <pc:docMk/>
            <pc:sldMk cId="3872522578" sldId="277"/>
            <ac:picMk id="2" creationId="{0AF27729-B7AA-40B0-AF82-D62F4878BB3B}"/>
          </ac:picMkLst>
        </pc:picChg>
      </pc:sldChg>
      <pc:sldChg chg="addSp delSp modSp new addCm">
        <pc:chgData name="MATHEUS FERREIRA ALVES SAY" userId="ebf0f554-0cc8-4d34-a861-aaa6428fdb08" providerId="ADAL" clId="{CFE4A79F-1EDD-4559-AC03-1F8E61B9F76B}" dt="2020-06-25T00:38:07.151" v="483" actId="1076"/>
        <pc:sldMkLst>
          <pc:docMk/>
          <pc:sldMk cId="1155798850" sldId="278"/>
        </pc:sldMkLst>
        <pc:spChg chg="add del">
          <ac:chgData name="MATHEUS FERREIRA ALVES SAY" userId="ebf0f554-0cc8-4d34-a861-aaa6428fdb08" providerId="ADAL" clId="{CFE4A79F-1EDD-4559-AC03-1F8E61B9F76B}" dt="2020-06-24T20:30:11.314" v="3" actId="478"/>
          <ac:spMkLst>
            <pc:docMk/>
            <pc:sldMk cId="1155798850" sldId="278"/>
            <ac:spMk id="4" creationId="{10AF5B55-C7B9-406A-A33C-A1B29BAD1E74}"/>
          </ac:spMkLst>
        </pc:spChg>
        <pc:picChg chg="add mod">
          <ac:chgData name="MATHEUS FERREIRA ALVES SAY" userId="ebf0f554-0cc8-4d34-a861-aaa6428fdb08" providerId="ADAL" clId="{CFE4A79F-1EDD-4559-AC03-1F8E61B9F76B}" dt="2020-06-25T00:38:07.151" v="483" actId="1076"/>
          <ac:picMkLst>
            <pc:docMk/>
            <pc:sldMk cId="1155798850" sldId="278"/>
            <ac:picMk id="1028" creationId="{A162E876-7A13-41B3-8EFC-10ACC3F9F951}"/>
          </ac:picMkLst>
        </pc:picChg>
      </pc:sldChg>
      <pc:sldChg chg="add ord">
        <pc:chgData name="MATHEUS FERREIRA ALVES SAY" userId="ebf0f554-0cc8-4d34-a861-aaa6428fdb08" providerId="ADAL" clId="{CFE4A79F-1EDD-4559-AC03-1F8E61B9F76B}" dt="2020-06-24T20:54:41.085" v="158"/>
        <pc:sldMkLst>
          <pc:docMk/>
          <pc:sldMk cId="4292163078" sldId="279"/>
        </pc:sldMkLst>
      </pc:sldChg>
      <pc:sldChg chg="add">
        <pc:chgData name="MATHEUS FERREIRA ALVES SAY" userId="ebf0f554-0cc8-4d34-a861-aaa6428fdb08" providerId="ADAL" clId="{CFE4A79F-1EDD-4559-AC03-1F8E61B9F76B}" dt="2020-06-24T20:53:42.336" v="156"/>
        <pc:sldMkLst>
          <pc:docMk/>
          <pc:sldMk cId="3270965773" sldId="280"/>
        </pc:sldMkLst>
      </pc:sldChg>
      <pc:sldChg chg="addSp delSp modSp add mod">
        <pc:chgData name="MATHEUS FERREIRA ALVES SAY" userId="ebf0f554-0cc8-4d34-a861-aaa6428fdb08" providerId="ADAL" clId="{CFE4A79F-1EDD-4559-AC03-1F8E61B9F76B}" dt="2020-06-24T21:37:05.738" v="248" actId="208"/>
        <pc:sldMkLst>
          <pc:docMk/>
          <pc:sldMk cId="2336451399" sldId="281"/>
        </pc:sldMkLst>
        <pc:spChg chg="mod">
          <ac:chgData name="MATHEUS FERREIRA ALVES SAY" userId="ebf0f554-0cc8-4d34-a861-aaa6428fdb08" providerId="ADAL" clId="{CFE4A79F-1EDD-4559-AC03-1F8E61B9F76B}" dt="2020-06-24T20:59:01.618" v="200" actId="20577"/>
          <ac:spMkLst>
            <pc:docMk/>
            <pc:sldMk cId="2336451399" sldId="281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0:59:12.646" v="201" actId="20577"/>
          <ac:spMkLst>
            <pc:docMk/>
            <pc:sldMk cId="2336451399" sldId="281"/>
            <ac:spMk id="4" creationId="{8F06EAE9-1AAD-476F-9B6D-928A9D6BCCEE}"/>
          </ac:spMkLst>
        </pc:spChg>
        <pc:spChg chg="add mod">
          <ac:chgData name="MATHEUS FERREIRA ALVES SAY" userId="ebf0f554-0cc8-4d34-a861-aaa6428fdb08" providerId="ADAL" clId="{CFE4A79F-1EDD-4559-AC03-1F8E61B9F76B}" dt="2020-06-24T21:01:20.382" v="213" actId="208"/>
          <ac:spMkLst>
            <pc:docMk/>
            <pc:sldMk cId="2336451399" sldId="281"/>
            <ac:spMk id="7" creationId="{D61EAF04-C7F3-4906-9570-3691A3E12A0D}"/>
          </ac:spMkLst>
        </pc:spChg>
        <pc:spChg chg="add mod">
          <ac:chgData name="MATHEUS FERREIRA ALVES SAY" userId="ebf0f554-0cc8-4d34-a861-aaa6428fdb08" providerId="ADAL" clId="{CFE4A79F-1EDD-4559-AC03-1F8E61B9F76B}" dt="2020-06-24T21:01:16.853" v="211" actId="208"/>
          <ac:spMkLst>
            <pc:docMk/>
            <pc:sldMk cId="2336451399" sldId="281"/>
            <ac:spMk id="8" creationId="{C14415D9-2A6C-4F3E-9BEC-52352B1A949C}"/>
          </ac:spMkLst>
        </pc:spChg>
        <pc:spChg chg="add mod">
          <ac:chgData name="MATHEUS FERREIRA ALVES SAY" userId="ebf0f554-0cc8-4d34-a861-aaa6428fdb08" providerId="ADAL" clId="{CFE4A79F-1EDD-4559-AC03-1F8E61B9F76B}" dt="2020-06-24T21:37:05.738" v="248" actId="208"/>
          <ac:spMkLst>
            <pc:docMk/>
            <pc:sldMk cId="2336451399" sldId="281"/>
            <ac:spMk id="9" creationId="{414D2577-C6CB-420A-85D6-C26774338257}"/>
          </ac:spMkLst>
        </pc:spChg>
        <pc:graphicFrameChg chg="del">
          <ac:chgData name="MATHEUS FERREIRA ALVES SAY" userId="ebf0f554-0cc8-4d34-a861-aaa6428fdb08" providerId="ADAL" clId="{CFE4A79F-1EDD-4559-AC03-1F8E61B9F76B}" dt="2020-06-24T20:57:59.914" v="175" actId="478"/>
          <ac:graphicFrameMkLst>
            <pc:docMk/>
            <pc:sldMk cId="2336451399" sldId="281"/>
            <ac:graphicFrameMk id="2" creationId="{5F0021F0-24D4-4A48-A46F-A956E3E982FA}"/>
          </ac:graphicFrameMkLst>
        </pc:graphicFrameChg>
        <pc:cxnChg chg="add del">
          <ac:chgData name="MATHEUS FERREIRA ALVES SAY" userId="ebf0f554-0cc8-4d34-a861-aaa6428fdb08" providerId="ADAL" clId="{CFE4A79F-1EDD-4559-AC03-1F8E61B9F76B}" dt="2020-06-24T21:00:23.323" v="203" actId="478"/>
          <ac:cxnSpMkLst>
            <pc:docMk/>
            <pc:sldMk cId="2336451399" sldId="281"/>
            <ac:cxnSpMk id="6" creationId="{6FCDF0C7-C444-4B72-9357-8BF4722F0818}"/>
          </ac:cxnSpMkLst>
        </pc:cxnChg>
      </pc:sldChg>
      <pc:sldChg chg="addSp delSp modSp add mod">
        <pc:chgData name="MATHEUS FERREIRA ALVES SAY" userId="ebf0f554-0cc8-4d34-a861-aaa6428fdb08" providerId="ADAL" clId="{CFE4A79F-1EDD-4559-AC03-1F8E61B9F76B}" dt="2020-06-24T22:05:25.137" v="415" actId="1036"/>
        <pc:sldMkLst>
          <pc:docMk/>
          <pc:sldMk cId="1672845987" sldId="282"/>
        </pc:sldMkLst>
        <pc:spChg chg="add del mod">
          <ac:chgData name="MATHEUS FERREIRA ALVES SAY" userId="ebf0f554-0cc8-4d34-a861-aaa6428fdb08" providerId="ADAL" clId="{CFE4A79F-1EDD-4559-AC03-1F8E61B9F76B}" dt="2020-06-24T21:31:57.562" v="221" actId="478"/>
          <ac:spMkLst>
            <pc:docMk/>
            <pc:sldMk cId="1672845987" sldId="282"/>
            <ac:spMk id="2" creationId="{B91D686D-7164-4D31-B4F8-81CF553F92DE}"/>
          </ac:spMkLst>
        </pc:spChg>
        <pc:spChg chg="mod">
          <ac:chgData name="MATHEUS FERREIRA ALVES SAY" userId="ebf0f554-0cc8-4d34-a861-aaa6428fdb08" providerId="ADAL" clId="{CFE4A79F-1EDD-4559-AC03-1F8E61B9F76B}" dt="2020-06-24T22:05:25.137" v="415" actId="1036"/>
          <ac:spMkLst>
            <pc:docMk/>
            <pc:sldMk cId="1672845987" sldId="282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1:34:10.713" v="230" actId="20577"/>
          <ac:spMkLst>
            <pc:docMk/>
            <pc:sldMk cId="1672845987" sldId="282"/>
            <ac:spMk id="4" creationId="{F3DED6DA-24E0-4CE3-8F2D-275EC18DBB4A}"/>
          </ac:spMkLst>
        </pc:spChg>
        <pc:spChg chg="add mod">
          <ac:chgData name="MATHEUS FERREIRA ALVES SAY" userId="ebf0f554-0cc8-4d34-a861-aaa6428fdb08" providerId="ADAL" clId="{CFE4A79F-1EDD-4559-AC03-1F8E61B9F76B}" dt="2020-06-24T21:40:59.737" v="259" actId="14100"/>
          <ac:spMkLst>
            <pc:docMk/>
            <pc:sldMk cId="1672845987" sldId="282"/>
            <ac:spMk id="5" creationId="{6458D7FC-5F8A-4C48-B0CD-96EB6742CFD3}"/>
          </ac:spMkLst>
        </pc:spChg>
        <pc:spChg chg="add mod">
          <ac:chgData name="MATHEUS FERREIRA ALVES SAY" userId="ebf0f554-0cc8-4d34-a861-aaa6428fdb08" providerId="ADAL" clId="{CFE4A79F-1EDD-4559-AC03-1F8E61B9F76B}" dt="2020-06-24T21:34:22.642" v="232" actId="1076"/>
          <ac:spMkLst>
            <pc:docMk/>
            <pc:sldMk cId="1672845987" sldId="282"/>
            <ac:spMk id="6" creationId="{1A1608D6-BF25-4E1C-95FA-748A1196B1EF}"/>
          </ac:spMkLst>
        </pc:spChg>
      </pc:sldChg>
      <pc:sldChg chg="addSp modSp add mod">
        <pc:chgData name="MATHEUS FERREIRA ALVES SAY" userId="ebf0f554-0cc8-4d34-a861-aaa6428fdb08" providerId="ADAL" clId="{CFE4A79F-1EDD-4559-AC03-1F8E61B9F76B}" dt="2020-06-24T21:41:50.607" v="290" actId="14100"/>
        <pc:sldMkLst>
          <pc:docMk/>
          <pc:sldMk cId="2483564856" sldId="283"/>
        </pc:sldMkLst>
        <pc:spChg chg="mod">
          <ac:chgData name="MATHEUS FERREIRA ALVES SAY" userId="ebf0f554-0cc8-4d34-a861-aaa6428fdb08" providerId="ADAL" clId="{CFE4A79F-1EDD-4559-AC03-1F8E61B9F76B}" dt="2020-06-24T21:41:50.607" v="290" actId="14100"/>
          <ac:spMkLst>
            <pc:docMk/>
            <pc:sldMk cId="2483564856" sldId="283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1:37:16.245" v="251" actId="20577"/>
          <ac:spMkLst>
            <pc:docMk/>
            <pc:sldMk cId="2483564856" sldId="283"/>
            <ac:spMk id="4" creationId="{42620595-AC8D-4A94-99B5-C824D7984FA6}"/>
          </ac:spMkLst>
        </pc:spChg>
        <pc:spChg chg="add mod">
          <ac:chgData name="MATHEUS FERREIRA ALVES SAY" userId="ebf0f554-0cc8-4d34-a861-aaa6428fdb08" providerId="ADAL" clId="{CFE4A79F-1EDD-4559-AC03-1F8E61B9F76B}" dt="2020-06-24T21:37:32.527" v="253" actId="1076"/>
          <ac:spMkLst>
            <pc:docMk/>
            <pc:sldMk cId="2483564856" sldId="283"/>
            <ac:spMk id="5" creationId="{FEAB6CC7-CF63-4C13-AB09-84BE782CBCA9}"/>
          </ac:spMkLst>
        </pc:spChg>
        <pc:spChg chg="add mod">
          <ac:chgData name="MATHEUS FERREIRA ALVES SAY" userId="ebf0f554-0cc8-4d34-a861-aaa6428fdb08" providerId="ADAL" clId="{CFE4A79F-1EDD-4559-AC03-1F8E61B9F76B}" dt="2020-06-24T21:37:23.887" v="252" actId="1076"/>
          <ac:spMkLst>
            <pc:docMk/>
            <pc:sldMk cId="2483564856" sldId="283"/>
            <ac:spMk id="6" creationId="{2FF10218-CB23-44BA-8882-084D1FAF513B}"/>
          </ac:spMkLst>
        </pc:spChg>
      </pc:sldChg>
      <pc:sldChg chg="addSp delSp modSp add mod">
        <pc:chgData name="MATHEUS FERREIRA ALVES SAY" userId="ebf0f554-0cc8-4d34-a861-aaa6428fdb08" providerId="ADAL" clId="{CFE4A79F-1EDD-4559-AC03-1F8E61B9F76B}" dt="2020-06-25T00:34:06.697" v="419" actId="13926"/>
        <pc:sldMkLst>
          <pc:docMk/>
          <pc:sldMk cId="4180412000" sldId="284"/>
        </pc:sldMkLst>
        <pc:spChg chg="mod">
          <ac:chgData name="MATHEUS FERREIRA ALVES SAY" userId="ebf0f554-0cc8-4d34-a861-aaa6428fdb08" providerId="ADAL" clId="{CFE4A79F-1EDD-4559-AC03-1F8E61B9F76B}" dt="2020-06-24T22:04:36.267" v="400" actId="255"/>
          <ac:spMkLst>
            <pc:docMk/>
            <pc:sldMk cId="4180412000" sldId="284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2:00:25.211" v="354" actId="1076"/>
          <ac:spMkLst>
            <pc:docMk/>
            <pc:sldMk cId="4180412000" sldId="284"/>
            <ac:spMk id="6" creationId="{7869BAA6-E1B1-4BA1-A3EF-C4B5CC66667F}"/>
          </ac:spMkLst>
        </pc:spChg>
        <pc:spChg chg="add mod">
          <ac:chgData name="MATHEUS FERREIRA ALVES SAY" userId="ebf0f554-0cc8-4d34-a861-aaa6428fdb08" providerId="ADAL" clId="{CFE4A79F-1EDD-4559-AC03-1F8E61B9F76B}" dt="2020-06-24T21:58:58.987" v="347" actId="14100"/>
          <ac:spMkLst>
            <pc:docMk/>
            <pc:sldMk cId="4180412000" sldId="284"/>
            <ac:spMk id="7" creationId="{B9009AC1-5D54-4D1F-9873-F652CD8EADE0}"/>
          </ac:spMkLst>
        </pc:spChg>
        <pc:spChg chg="add mod">
          <ac:chgData name="MATHEUS FERREIRA ALVES SAY" userId="ebf0f554-0cc8-4d34-a861-aaa6428fdb08" providerId="ADAL" clId="{CFE4A79F-1EDD-4559-AC03-1F8E61B9F76B}" dt="2020-06-24T21:59:07.518" v="351" actId="20577"/>
          <ac:spMkLst>
            <pc:docMk/>
            <pc:sldMk cId="4180412000" sldId="284"/>
            <ac:spMk id="8" creationId="{4C844422-D203-4B85-B333-A8C2CC5916E1}"/>
          </ac:spMkLst>
        </pc:spChg>
        <pc:spChg chg="add mod">
          <ac:chgData name="MATHEUS FERREIRA ALVES SAY" userId="ebf0f554-0cc8-4d34-a861-aaa6428fdb08" providerId="ADAL" clId="{CFE4A79F-1EDD-4559-AC03-1F8E61B9F76B}" dt="2020-06-25T00:34:06.697" v="419" actId="13926"/>
          <ac:spMkLst>
            <pc:docMk/>
            <pc:sldMk cId="4180412000" sldId="284"/>
            <ac:spMk id="9" creationId="{DE1D2A0C-752F-4A86-AB19-C0D055723191}"/>
          </ac:spMkLst>
        </pc:spChg>
        <pc:spChg chg="add mod">
          <ac:chgData name="MATHEUS FERREIRA ALVES SAY" userId="ebf0f554-0cc8-4d34-a861-aaa6428fdb08" providerId="ADAL" clId="{CFE4A79F-1EDD-4559-AC03-1F8E61B9F76B}" dt="2020-06-24T22:03:37.459" v="362" actId="1076"/>
          <ac:spMkLst>
            <pc:docMk/>
            <pc:sldMk cId="4180412000" sldId="284"/>
            <ac:spMk id="10" creationId="{EBF68818-CF48-4889-8AB6-3C98C8713E06}"/>
          </ac:spMkLst>
        </pc:spChg>
        <pc:spChg chg="add mod">
          <ac:chgData name="MATHEUS FERREIRA ALVES SAY" userId="ebf0f554-0cc8-4d34-a861-aaa6428fdb08" providerId="ADAL" clId="{CFE4A79F-1EDD-4559-AC03-1F8E61B9F76B}" dt="2020-06-24T22:04:04.690" v="367" actId="1076"/>
          <ac:spMkLst>
            <pc:docMk/>
            <pc:sldMk cId="4180412000" sldId="284"/>
            <ac:spMk id="11" creationId="{3D8C158C-BBB7-4C79-9073-0B3A7BD53B34}"/>
          </ac:spMkLst>
        </pc:spChg>
        <pc:spChg chg="add mod">
          <ac:chgData name="MATHEUS FERREIRA ALVES SAY" userId="ebf0f554-0cc8-4d34-a861-aaa6428fdb08" providerId="ADAL" clId="{CFE4A79F-1EDD-4559-AC03-1F8E61B9F76B}" dt="2020-06-24T21:58:14.683" v="341" actId="1076"/>
          <ac:spMkLst>
            <pc:docMk/>
            <pc:sldMk cId="4180412000" sldId="284"/>
            <ac:spMk id="12" creationId="{79FE84B3-0122-47A1-9A65-857152F64B86}"/>
          </ac:spMkLst>
        </pc:spChg>
        <pc:spChg chg="add mod">
          <ac:chgData name="MATHEUS FERREIRA ALVES SAY" userId="ebf0f554-0cc8-4d34-a861-aaa6428fdb08" providerId="ADAL" clId="{CFE4A79F-1EDD-4559-AC03-1F8E61B9F76B}" dt="2020-06-24T22:03:53.819" v="365" actId="1076"/>
          <ac:spMkLst>
            <pc:docMk/>
            <pc:sldMk cId="4180412000" sldId="284"/>
            <ac:spMk id="13" creationId="{98025852-B0BE-4F3E-8FE2-C3E952E9F0D7}"/>
          </ac:spMkLst>
        </pc:spChg>
        <pc:picChg chg="add mod">
          <ac:chgData name="MATHEUS FERREIRA ALVES SAY" userId="ebf0f554-0cc8-4d34-a861-aaa6428fdb08" providerId="ADAL" clId="{CFE4A79F-1EDD-4559-AC03-1F8E61B9F76B}" dt="2020-06-24T21:58:11.388" v="340" actId="1076"/>
          <ac:picMkLst>
            <pc:docMk/>
            <pc:sldMk cId="4180412000" sldId="284"/>
            <ac:picMk id="4" creationId="{96F6DC1B-947C-4C26-BA32-3EDDEC01D645}"/>
          </ac:picMkLst>
        </pc:picChg>
        <pc:picChg chg="add del mod">
          <ac:chgData name="MATHEUS FERREIRA ALVES SAY" userId="ebf0f554-0cc8-4d34-a861-aaa6428fdb08" providerId="ADAL" clId="{CFE4A79F-1EDD-4559-AC03-1F8E61B9F76B}" dt="2020-06-24T21:49:18.206" v="301" actId="478"/>
          <ac:picMkLst>
            <pc:docMk/>
            <pc:sldMk cId="4180412000" sldId="284"/>
            <ac:picMk id="5" creationId="{69B0A980-0D68-43C4-BF79-B3D13E9A6365}"/>
          </ac:picMkLst>
        </pc:picChg>
      </pc:sldChg>
      <pc:sldChg chg="add">
        <pc:chgData name="MATHEUS FERREIRA ALVES SAY" userId="ebf0f554-0cc8-4d34-a861-aaa6428fdb08" providerId="ADAL" clId="{CFE4A79F-1EDD-4559-AC03-1F8E61B9F76B}" dt="2020-06-25T00:35:36.850" v="425"/>
        <pc:sldMkLst>
          <pc:docMk/>
          <pc:sldMk cId="608278903" sldId="285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4T17:29:47.050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79002-3C86-481D-81C8-A3F5F5A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4BA11B-AF07-405A-AC42-0BCE4A8A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6BA20A-D70A-49D3-B9D6-37EE130A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95238-FC60-439D-B794-38537806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4D29C-BB84-42F0-9930-ACCC4C49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78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E96C-C5C3-4F7F-BB29-69BE986C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98DBF-B040-4CDB-87AD-690A9A66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36B7A7-BE13-4E91-A545-4313F0A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FCFE72-2BD6-4973-93E3-235B4019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0CA25-C6D7-42FA-89BE-880444AA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E6BE01-CF16-41AD-9B3C-AAB72BED6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2C49FC-78C5-4D68-9FB9-BA8FF8A6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D67D3-E42C-418D-B557-F2E6C117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6CF96-CB93-445B-825B-A9E8A4C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21466-77AC-4B10-9003-26E3AD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14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8BE31-243A-4425-8C7E-10CDC97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550767-A0C1-4750-834C-31E303D0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9DB147-2D7A-4E09-B7E1-CF26798E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CE7FD1-B36B-4CEB-B02E-B8BE2F5D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B5EFD6-EEC7-4B57-831A-F9FEBA3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5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F9671-769F-44C1-98AD-BBA8E1E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21A3-E03F-4B82-AB2E-8BA15BBC3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33AAB-C3A4-42C5-98ED-C13EB9BB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120B9-CF04-4E84-A478-B73F9215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14FE32-665E-4A2A-A176-30661F42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8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20A27-3EB6-4B47-95F1-26972E9E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24AE83-3F69-43C3-98F9-5AE3B582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8D3CC-5FE1-490A-97E8-E76515E2B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FC95ED-91C1-4ACB-B348-1874D7B1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C02BF-4F87-49CA-9119-B3E8A11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E4B691-DAA4-4B12-B24F-86B6935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77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13FA7-0664-49C4-BDB7-51950F4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B7FC8C-EA8D-4704-918F-3C5A6BB97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F3D67-6C79-4AF9-8A19-347F512C3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A2DFAD-9960-461B-95A9-86688A85B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6D402C-7FA3-4E7C-BDF1-DD9B91DB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7B88F7-FF4D-4944-B33A-871500B5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B1B02F-7756-4338-89C4-9CC681D5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33B298-5D0D-4F5B-A73E-352AB6E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73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42E2-B0CD-44C0-B269-88574B75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7F2A98-F983-47EB-8891-F5315A3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9F4F78-137E-4965-956C-6BD60924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43FA5-048C-4C51-814E-9424BF1F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04658D-0922-4EFF-8519-7A44C13D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A816C4-B74F-4AAB-AB34-8678CFF9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AEE6A-B395-47B2-A405-56F14886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1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92EA-F149-46C9-BC66-ECA6C35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571BE-371A-49DD-AA03-EC369FB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6AA315-8850-4963-B746-6B7441CC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301C6-7E9F-46D7-AB4F-9E829C14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B85BE6-1FBD-4E67-A688-155333C6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D3E4EB-5148-4FA5-AFA8-2C928724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8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6588-4C5C-4220-A4B2-3BAB4DB4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8CF1C1-66FD-4224-9D51-8F20C711D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FF697-F756-4AFA-9729-57D5DED4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931B48-16F7-434E-AEB3-E6E773F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297707-4517-4873-AAF7-2DDD2D6B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38950C-5664-45D2-9A3D-2B82F182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5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67A7DD-D8E0-4522-886E-371FAA4D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53116-F14C-4345-B3B4-1AB0F01B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17AF2-390F-4387-B228-E0D4DA6C7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795CC-8D8D-40DE-B663-0B3B4C1A6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7C0B6-41C9-4B7B-AD8C-517C1E449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ATEC_Tatuap%C3%A9_logo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8C051-6212-4F0E-8C1F-C38CFF2FF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671" y="130628"/>
            <a:ext cx="5381192" cy="850491"/>
          </a:xfrm>
        </p:spPr>
        <p:txBody>
          <a:bodyPr>
            <a:normAutofit fontScale="90000"/>
          </a:bodyPr>
          <a:lstStyle/>
          <a:p>
            <a:pPr algn="l"/>
            <a:r>
              <a:rPr lang="pt-BR"/>
              <a:t>Projeto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81119"/>
            <a:ext cx="5992359" cy="5746253"/>
          </a:xfrm>
        </p:spPr>
        <p:txBody>
          <a:bodyPr>
            <a:normAutofit lnSpcReduction="10000"/>
          </a:bodyPr>
          <a:lstStyle/>
          <a:p>
            <a:pPr algn="l"/>
            <a:r>
              <a:rPr lang="pt-BR" dirty="0"/>
              <a:t>Equipe –  </a:t>
            </a:r>
            <a:r>
              <a:rPr lang="pt-BR" dirty="0" err="1"/>
              <a:t>Foxtrot</a:t>
            </a: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Herculano Reis – Responsável pelas ATAS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Lucas Vinícius - Projetista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Matheus Ferreira - Líder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Pedro H. </a:t>
            </a:r>
            <a:r>
              <a:rPr lang="pt-BR" dirty="0" err="1"/>
              <a:t>Calcic</a:t>
            </a:r>
            <a:r>
              <a:rPr lang="pt-BR" dirty="0"/>
              <a:t> - Anotador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Thiago Soares – Vice Líder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Wellington Pedro – Gestor Financeiro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algn="l"/>
            <a:r>
              <a:rPr lang="pt-BR" dirty="0"/>
              <a:t>Fatec SJC – Prof. </a:t>
            </a:r>
            <a:r>
              <a:rPr lang="pt-BR" dirty="0" err="1"/>
              <a:t>Jessen</a:t>
            </a:r>
            <a:r>
              <a:rPr lang="pt-BR" dirty="0"/>
              <a:t> Vidal </a:t>
            </a:r>
          </a:p>
          <a:p>
            <a:pPr algn="l"/>
            <a:r>
              <a:rPr lang="pt-BR" dirty="0"/>
              <a:t>Cliente – Felix A. </a:t>
            </a:r>
            <a:r>
              <a:rPr lang="pt-BR" dirty="0" err="1"/>
              <a:t>Sttrottmann</a:t>
            </a:r>
            <a:endParaRPr lang="pt-BR" dirty="0"/>
          </a:p>
          <a:p>
            <a:pPr algn="l"/>
            <a:r>
              <a:rPr lang="pt-BR" dirty="0"/>
              <a:t>Orientadores –  Alexandre </a:t>
            </a:r>
            <a:r>
              <a:rPr lang="pt-BR" dirty="0" err="1"/>
              <a:t>Zaramella</a:t>
            </a:r>
            <a:endParaRPr lang="pt-BR" dirty="0"/>
          </a:p>
          <a:p>
            <a:pPr algn="l"/>
            <a:r>
              <a:rPr lang="pt-BR" dirty="0"/>
              <a:t>                             Fabiana E. Passador</a:t>
            </a:r>
          </a:p>
          <a:p>
            <a:pPr algn="l"/>
            <a:r>
              <a:rPr lang="pt-BR" dirty="0"/>
              <a:t>                             Fabricio G. M. de Carvalho</a:t>
            </a:r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3AA5CD01-70FE-454C-B280-D32FFE8C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305" r="30128"/>
          <a:stretch/>
        </p:blipFill>
        <p:spPr>
          <a:xfrm>
            <a:off x="9514533" y="4248735"/>
            <a:ext cx="2364317" cy="1655332"/>
          </a:xfrm>
          <a:prstGeom prst="rect">
            <a:avLst/>
          </a:prstGeom>
        </p:spPr>
      </p:pic>
      <p:pic>
        <p:nvPicPr>
          <p:cNvPr id="6" name="Imagem 5" descr="Uma imagem contendo mesa&#10;&#10;Descrição gerada automaticamente">
            <a:extLst>
              <a:ext uri="{FF2B5EF4-FFF2-40B4-BE49-F238E27FC236}">
                <a16:creationId xmlns:a16="http://schemas.microsoft.com/office/drawing/2014/main" id="{A807DB5E-C4FE-490C-95FE-8341D7B5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034"/>
          <a:stretch/>
        </p:blipFill>
        <p:spPr>
          <a:xfrm>
            <a:off x="6254933" y="3796453"/>
            <a:ext cx="2651150" cy="2739814"/>
          </a:xfrm>
          <a:prstGeom prst="rect">
            <a:avLst/>
          </a:prstGeom>
        </p:spPr>
      </p:pic>
      <p:pic>
        <p:nvPicPr>
          <p:cNvPr id="12" name="Imagem 11" descr="Uma imagem contendo animal, pássaro, papagaio&#10;&#10;Descrição gerada automaticamente">
            <a:extLst>
              <a:ext uri="{FF2B5EF4-FFF2-40B4-BE49-F238E27FC236}">
                <a16:creationId xmlns:a16="http://schemas.microsoft.com/office/drawing/2014/main" id="{AAECF4BF-5983-43A4-A397-C3878E3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0030"/>
          <a:stretch/>
        </p:blipFill>
        <p:spPr>
          <a:xfrm>
            <a:off x="7170891" y="0"/>
            <a:ext cx="3946122" cy="33832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7FCC65-A928-46DF-8759-05F15DAF6DB5}"/>
              </a:ext>
            </a:extLst>
          </p:cNvPr>
          <p:cNvSpPr txBox="1"/>
          <p:nvPr/>
        </p:nvSpPr>
        <p:spPr>
          <a:xfrm>
            <a:off x="7173201" y="2925470"/>
            <a:ext cx="384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Goudy Stout" panose="0202090407030B020401" pitchFamily="18" charset="0"/>
              </a:rPr>
              <a:t>Grupo Foxtrot</a:t>
            </a:r>
          </a:p>
        </p:txBody>
      </p:sp>
    </p:spTree>
    <p:extLst>
      <p:ext uri="{BB962C8B-B14F-4D97-AF65-F5344CB8AC3E}">
        <p14:creationId xmlns:p14="http://schemas.microsoft.com/office/powerpoint/2010/main" val="4200016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49054DE-EBEC-48D6-80FD-1808EAF43B95}"/>
              </a:ext>
            </a:extLst>
          </p:cNvPr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3301567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 dirty="0"/>
                            <a:t>Abreviatura </a:t>
                          </a:r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 dirty="0"/>
                            <a:t> 110 </a:t>
                          </a:r>
                          <a:r>
                            <a:rPr lang="pt-BR" sz="1900" dirty="0" err="1"/>
                            <a:t>Nm</a:t>
                          </a:r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 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 err="1"/>
                            <a:t>Ts</a:t>
                          </a:r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858,75 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b="0" i="1" u="none" strike="noStrike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90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4,67 </m:t>
                                </m:r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𝑀𝑃𝑎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27,5 .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20 . </m:t>
                                </m:r>
                                <m:sSup>
                                  <m:sSupPr>
                                    <m:ctrlPr>
                                      <a:rPr lang="pt-B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900" dirty="0"/>
                            <a:t> = 6,47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3301567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 dirty="0"/>
                            <a:t>Abreviatura </a:t>
                          </a:r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 dirty="0"/>
                            <a:t> 110 </a:t>
                          </a:r>
                          <a:r>
                            <a:rPr lang="pt-BR" sz="1900" dirty="0" err="1"/>
                            <a:t>Nm</a:t>
                          </a:r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 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 err="1"/>
                            <a:t>Ts</a:t>
                          </a:r>
                          <a:endParaRPr lang="pt-BR" sz="1900" dirty="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637805" r="-253" b="-5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dirty="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837805" r="-346914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837805" r="-253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937805" r="-253" b="-2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037805" r="-3469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037805" r="-253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137805" r="-3469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dirty="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137805" r="-253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FA3FE7-8C9D-4C33-8165-8E81111A10D5}"/>
              </a:ext>
            </a:extLst>
          </p:cNvPr>
          <p:cNvSpPr txBox="1"/>
          <p:nvPr/>
        </p:nvSpPr>
        <p:spPr>
          <a:xfrm>
            <a:off x="764724" y="873048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latin typeface="+mj-lt"/>
                <a:ea typeface="+mj-ea"/>
                <a:cs typeface="+mj-cs"/>
              </a:rPr>
              <a:t>Símbolos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e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informações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com base do material </a:t>
            </a:r>
          </a:p>
        </p:txBody>
      </p:sp>
    </p:spTree>
    <p:extLst>
      <p:ext uri="{BB962C8B-B14F-4D97-AF65-F5344CB8AC3E}">
        <p14:creationId xmlns:p14="http://schemas.microsoft.com/office/powerpoint/2010/main" val="12432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tx1"/>
                </a:solidFill>
              </a:rPr>
              <a:t>Calculo de Força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/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400" i="1" dirty="0"/>
                  <a:t>M= </a:t>
                </a:r>
                <a:r>
                  <a:rPr lang="pt-BR" sz="4400" i="1" dirty="0" err="1"/>
                  <a:t>F.d</a:t>
                </a:r>
                <a:endParaRPr lang="pt-BR" sz="4400" i="1" dirty="0"/>
              </a:p>
              <a:p>
                <a:pPr algn="ctr"/>
                <a:endParaRPr lang="pt-BR" sz="4400" i="1" dirty="0"/>
              </a:p>
              <a:p>
                <a:pPr algn="ctr"/>
                <a:r>
                  <a:rPr lang="pt-BR" sz="4400" i="1" dirty="0"/>
                  <a:t>M =110 </a:t>
                </a:r>
                <a:r>
                  <a:rPr lang="pt-BR" sz="4400" i="1" dirty="0" err="1"/>
                  <a:t>N.m</a:t>
                </a:r>
                <a:endParaRPr lang="pt-BR" sz="4400" i="1" dirty="0"/>
              </a:p>
              <a:p>
                <a:pPr algn="ctr"/>
                <a:endParaRPr lang="pt-BR" sz="4400" i="1" dirty="0"/>
              </a:p>
              <a:p>
                <a:pPr algn="ctr"/>
                <a:r>
                  <a:rPr lang="pt-BR" sz="4400" i="1" dirty="0"/>
                  <a:t>d = 32,5 mm= 0,0325m</a:t>
                </a:r>
              </a:p>
              <a:p>
                <a:pPr algn="ctr"/>
                <a:endParaRPr lang="pt-BR" sz="4400" i="1" dirty="0"/>
              </a:p>
              <a:p>
                <a:pPr algn="ctr"/>
                <a:r>
                  <a:rPr lang="pt-BR" sz="4400" i="1" dirty="0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4400" i="1" dirty="0"/>
                          <m:t>0,0325</m:t>
                        </m:r>
                      </m:den>
                    </m:f>
                  </m:oMath>
                </a14:m>
                <a:r>
                  <a:rPr lang="pt-BR" sz="4400" i="1" dirty="0"/>
                  <a:t>= 3384,62 N</a:t>
                </a:r>
              </a:p>
              <a:p>
                <a:pPr algn="ctr"/>
                <a:r>
                  <a:rPr lang="pt-BR" sz="4400" dirty="0"/>
                  <a:t>      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blipFill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61EAF04-C7F3-4906-9570-3691A3E12A0D}"/>
              </a:ext>
            </a:extLst>
          </p:cNvPr>
          <p:cNvSpPr/>
          <p:nvPr/>
        </p:nvSpPr>
        <p:spPr>
          <a:xfrm>
            <a:off x="8171543" y="117565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14415D9-2A6C-4F3E-9BEC-52352B1A949C}"/>
              </a:ext>
            </a:extLst>
          </p:cNvPr>
          <p:cNvSpPr/>
          <p:nvPr/>
        </p:nvSpPr>
        <p:spPr>
          <a:xfrm>
            <a:off x="8171543" y="268977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14D2577-C6CB-420A-85D6-C26774338257}"/>
              </a:ext>
            </a:extLst>
          </p:cNvPr>
          <p:cNvSpPr/>
          <p:nvPr/>
        </p:nvSpPr>
        <p:spPr>
          <a:xfrm>
            <a:off x="8171543" y="394711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45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504702" y="361537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tx1"/>
                </a:solidFill>
              </a:rPr>
              <a:t>Cisalhamento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/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4600" dirty="0"/>
                  <a:t>τ</a:t>
                </a:r>
                <a:r>
                  <a:rPr lang="pt-BR" sz="4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4600" u="sng" dirty="0"/>
              </a:p>
              <a:p>
                <a:pPr algn="ctr"/>
                <a:endParaRPr lang="pt-BR" sz="4600" u="sng" dirty="0"/>
              </a:p>
              <a:p>
                <a:pPr algn="ctr"/>
                <a:endParaRPr lang="pt-BR" sz="4600" u="sng" dirty="0"/>
              </a:p>
              <a:p>
                <a:pPr algn="ctr"/>
                <a:r>
                  <a:rPr lang="el-GR" sz="4800" dirty="0"/>
                  <a:t>τ</a:t>
                </a:r>
                <a:r>
                  <a:rPr lang="pt-BR" sz="4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4800" i="1" dirty="0"/>
                          <m:t>3384,62</m:t>
                        </m:r>
                      </m:num>
                      <m:den>
                        <m:r>
                          <a:rPr lang="pt-BR" sz="4800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pt-BR" sz="4800" dirty="0"/>
                  <a:t>= 169 MPa      </a:t>
                </a:r>
              </a:p>
              <a:p>
                <a:endParaRPr lang="pt-BR" sz="4600" u="sng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blipFill>
                <a:blip r:embed="rId2"/>
                <a:stretch>
                  <a:fillRect r="-45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/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/>
                  <a:t>Supondo que a tensão se distribua por apenas 2 dentes:</a:t>
                </a:r>
              </a:p>
              <a:p>
                <a:pPr algn="ctr"/>
                <a:r>
                  <a:rPr lang="el-GR" sz="4000" dirty="0"/>
                  <a:t>τ</a:t>
                </a:r>
                <a:r>
                  <a:rPr lang="pt-BR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169</m:t>
                        </m:r>
                      </m:num>
                      <m:den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4000" dirty="0"/>
                  <a:t> = 84 MPa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blipFill>
                <a:blip r:embed="rId3"/>
                <a:stretch>
                  <a:fillRect l="-1730" t="-3344" r="-173" b="-70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1A1608D6-BF25-4E1C-95FA-748A1196B1EF}"/>
              </a:ext>
            </a:extLst>
          </p:cNvPr>
          <p:cNvSpPr/>
          <p:nvPr/>
        </p:nvSpPr>
        <p:spPr>
          <a:xfrm>
            <a:off x="8244114" y="1882460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84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4357584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tx1"/>
                </a:solidFill>
              </a:rPr>
              <a:t>Margem de segurança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/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i="1" dirty="0"/>
                  <a:t>Ms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600" i="1" dirty="0"/>
              </a:p>
              <a:p>
                <a:pPr algn="ctr"/>
                <a:endParaRPr lang="en-US" sz="3600" i="1" dirty="0"/>
              </a:p>
              <a:p>
                <a:pPr algn="ctr"/>
                <a:endParaRPr lang="en-US" sz="3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l-GR" sz="36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3600" dirty="0">
                    <a:latin typeface="Calibri (Corpo)"/>
                  </a:rPr>
                  <a:t> = 1145 * 0,75 = 858,75</a:t>
                </a:r>
              </a:p>
              <a:p>
                <a:pPr algn="ctr"/>
                <a:endParaRPr lang="pt-BR" sz="3600" dirty="0">
                  <a:latin typeface="Calibri (Corpo)"/>
                </a:endParaRPr>
              </a:p>
              <a:p>
                <a:pPr algn="ctr"/>
                <a:endParaRPr lang="en-US" sz="3600" i="1" dirty="0"/>
              </a:p>
              <a:p>
                <a:pPr algn="ctr"/>
                <a:r>
                  <a:rPr lang="pt-BR" sz="3600" i="1" dirty="0"/>
                  <a:t>Ms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84  </m:t>
                        </m:r>
                      </m:num>
                      <m:den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858,75</m:t>
                        </m:r>
                      </m:den>
                    </m:f>
                  </m:oMath>
                </a14:m>
                <a:r>
                  <a:rPr lang="en-US" sz="3600" i="1" dirty="0"/>
                  <a:t> = 0,9 = 90 %</a:t>
                </a:r>
              </a:p>
              <a:p>
                <a:pPr algn="ctr"/>
                <a:endParaRPr lang="en-US" sz="3600" i="1" dirty="0"/>
              </a:p>
              <a:p>
                <a:pPr algn="ctr"/>
                <a:endParaRPr lang="en-US" sz="3600" i="1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blipFill>
                <a:blip r:embed="rId2"/>
                <a:stretch>
                  <a:fillRect t="-14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EAB6CC7-CF63-4C13-AB09-84BE782CBCA9}"/>
              </a:ext>
            </a:extLst>
          </p:cNvPr>
          <p:cNvSpPr/>
          <p:nvPr/>
        </p:nvSpPr>
        <p:spPr>
          <a:xfrm>
            <a:off x="7952510" y="1824403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2FF10218-CB23-44BA-8882-084D1FAF513B}"/>
              </a:ext>
            </a:extLst>
          </p:cNvPr>
          <p:cNvSpPr/>
          <p:nvPr/>
        </p:nvSpPr>
        <p:spPr>
          <a:xfrm>
            <a:off x="7952510" y="3705998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56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tx1"/>
                </a:solidFill>
              </a:rPr>
              <a:t>Momento polar e torção</a:t>
            </a:r>
          </a:p>
        </p:txBody>
      </p:sp>
      <p:pic>
        <p:nvPicPr>
          <p:cNvPr id="4" name="Imagem 7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96F6DC1B-947C-4C26-BA32-3EDDEC01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877" y="332509"/>
            <a:ext cx="2921042" cy="936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69BAA6-E1B1-4BA1-A3EF-C4B5CC66667F}"/>
              </a:ext>
            </a:extLst>
          </p:cNvPr>
          <p:cNvSpPr txBox="1"/>
          <p:nvPr/>
        </p:nvSpPr>
        <p:spPr>
          <a:xfrm>
            <a:off x="4382439" y="555583"/>
            <a:ext cx="273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Momento Polar de Inercia eixo vazado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/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[(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27,5 . 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−(20 .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/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i="1" dirty="0"/>
                  <a:t>= 6,47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/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 110 .  (27,5 . </m:t>
                        </m:r>
                        <m:sSup>
                          <m:sSup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6,47 . </m:t>
                        </m:r>
                        <m:sSup>
                          <m:sSupPr>
                            <m:ctrlPr>
                              <a:rPr lang="el-G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i="1" dirty="0"/>
                  <a:t> 4,67 MPa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blipFill>
                <a:blip r:embed="rId5"/>
                <a:stretch>
                  <a:fillRect t="-5224" b="-13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/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m:rPr>
                            <m:sty m:val="p"/>
                          </m:rPr>
                          <a:rPr lang="el-GR" sz="3600" i="1">
                            <a:latin typeface="Cambria Math" panose="02040503050406030204" pitchFamily="18" charset="0"/>
                          </a:rPr>
                          <m:t>ρ</m:t>
                        </m:r>
                      </m:num>
                      <m:den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</m:oMath>
                </a14:m>
                <a:endParaRPr lang="en-US" sz="3600" i="1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blipFill>
                <a:blip r:embed="rId6"/>
                <a:stretch>
                  <a:fillRect b="-58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8C158C-BBB7-4C79-9073-0B3A7BD53B34}"/>
              </a:ext>
            </a:extLst>
          </p:cNvPr>
          <p:cNvSpPr txBox="1"/>
          <p:nvPr/>
        </p:nvSpPr>
        <p:spPr>
          <a:xfrm>
            <a:off x="4529256" y="4140778"/>
            <a:ext cx="246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Torção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9FE84B3-0122-47A1-9A65-857152F64B86}"/>
              </a:ext>
            </a:extLst>
          </p:cNvPr>
          <p:cNvSpPr/>
          <p:nvPr/>
        </p:nvSpPr>
        <p:spPr>
          <a:xfrm rot="16200000">
            <a:off x="7564610" y="48120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98025852-B0BE-4F3E-8FE2-C3E952E9F0D7}"/>
              </a:ext>
            </a:extLst>
          </p:cNvPr>
          <p:cNvSpPr/>
          <p:nvPr/>
        </p:nvSpPr>
        <p:spPr>
          <a:xfrm rot="16200000">
            <a:off x="7564609" y="4082721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041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Uma imagem contendo tapete&#10;&#10;Descrição gerada com muito alta confiança">
            <a:extLst>
              <a:ext uri="{FF2B5EF4-FFF2-40B4-BE49-F238E27FC236}">
                <a16:creationId xmlns:a16="http://schemas.microsoft.com/office/drawing/2014/main" id="{317A76DB-C8E4-46D7-B8BD-25ED1370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04"/>
          <a:stretch/>
        </p:blipFill>
        <p:spPr>
          <a:xfrm>
            <a:off x="4715691" y="374071"/>
            <a:ext cx="7046818" cy="61098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0D16BBF-747F-4EDD-AEB7-4F0E80D4C381}"/>
              </a:ext>
            </a:extLst>
          </p:cNvPr>
          <p:cNvSpPr/>
          <p:nvPr/>
        </p:nvSpPr>
        <p:spPr>
          <a:xfrm>
            <a:off x="429491" y="374072"/>
            <a:ext cx="3948545" cy="61375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864544-22AA-41FA-9768-43737BC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1" y="374072"/>
            <a:ext cx="3948546" cy="6109855"/>
          </a:xfrm>
        </p:spPr>
        <p:txBody>
          <a:bodyPr anchor="ctr">
            <a:normAutofit/>
          </a:bodyPr>
          <a:lstStyle/>
          <a:p>
            <a:r>
              <a:rPr lang="pt-BR" sz="4400"/>
              <a:t>SUGESTÕES </a:t>
            </a:r>
          </a:p>
          <a:p>
            <a:r>
              <a:rPr lang="pt-BR" sz="4400"/>
              <a:t>E</a:t>
            </a:r>
          </a:p>
          <a:p>
            <a:r>
              <a:rPr lang="pt-BR" sz="440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6082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5CAD3-6831-4E36-AA40-4B60B93A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8CA1E-1A6B-4DC4-9229-403D566B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8" name="Picture 4" descr="HM-1 Pantera pousando no 11°RcMec - YouTube">
            <a:extLst>
              <a:ext uri="{FF2B5EF4-FFF2-40B4-BE49-F238E27FC236}">
                <a16:creationId xmlns:a16="http://schemas.microsoft.com/office/drawing/2014/main" id="{A162E876-7A13-41B3-8EFC-10ACC3F9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90" y="376093"/>
            <a:ext cx="5153891" cy="28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9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24A50F-04F8-4E75-98B2-17BB2C72D227}"/>
              </a:ext>
            </a:extLst>
          </p:cNvPr>
          <p:cNvSpPr/>
          <p:nvPr/>
        </p:nvSpPr>
        <p:spPr>
          <a:xfrm>
            <a:off x="149002" y="235527"/>
            <a:ext cx="5206633" cy="6400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AED0F5C-5253-4055-95CE-D3A9EFAB3AD1}"/>
              </a:ext>
            </a:extLst>
          </p:cNvPr>
          <p:cNvSpPr txBox="1">
            <a:spLocks/>
          </p:cNvSpPr>
          <p:nvPr/>
        </p:nvSpPr>
        <p:spPr>
          <a:xfrm>
            <a:off x="381827" y="353787"/>
            <a:ext cx="4956515" cy="128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Arial"/>
                <a:cs typeface="Arial"/>
              </a:rPr>
              <a:t>Informações da peça a ser retirada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D639E4-2E06-4320-9237-EE39019F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38032" r="41203" b="44909"/>
          <a:stretch/>
        </p:blipFill>
        <p:spPr>
          <a:xfrm>
            <a:off x="5818909" y="2536372"/>
            <a:ext cx="6224089" cy="4099955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315A37A-F88E-4DBC-8AD0-12FB26EA563B}"/>
              </a:ext>
            </a:extLst>
          </p:cNvPr>
          <p:cNvSpPr txBox="1">
            <a:spLocks/>
          </p:cNvSpPr>
          <p:nvPr/>
        </p:nvSpPr>
        <p:spPr>
          <a:xfrm>
            <a:off x="0" y="1915430"/>
            <a:ext cx="5338342" cy="179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CMM – 32-39-98</a:t>
            </a:r>
          </a:p>
          <a:p>
            <a:pPr algn="ctr"/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Tool 1– OU50637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Localização: pág. 1022 </a:t>
            </a:r>
          </a:p>
          <a:p>
            <a:endParaRPr lang="pt-BR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91189D2-BC24-49C8-81E8-66E4A5014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53356"/>
              </p:ext>
            </p:extLst>
          </p:nvPr>
        </p:nvGraphicFramePr>
        <p:xfrm>
          <a:off x="256801" y="4270381"/>
          <a:ext cx="4991033" cy="90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532">
                  <a:extLst>
                    <a:ext uri="{9D8B030D-6E8A-4147-A177-3AD203B41FA5}">
                      <a16:colId xmlns:a16="http://schemas.microsoft.com/office/drawing/2014/main" val="3146250636"/>
                    </a:ext>
                  </a:extLst>
                </a:gridCol>
                <a:gridCol w="1112976">
                  <a:extLst>
                    <a:ext uri="{9D8B030D-6E8A-4147-A177-3AD203B41FA5}">
                      <a16:colId xmlns:a16="http://schemas.microsoft.com/office/drawing/2014/main" val="1029563542"/>
                    </a:ext>
                  </a:extLst>
                </a:gridCol>
                <a:gridCol w="2751525">
                  <a:extLst>
                    <a:ext uri="{9D8B030D-6E8A-4147-A177-3AD203B41FA5}">
                      <a16:colId xmlns:a16="http://schemas.microsoft.com/office/drawing/2014/main" val="2777849777"/>
                    </a:ext>
                  </a:extLst>
                </a:gridCol>
              </a:tblGrid>
              <a:tr h="365979">
                <a:tc>
                  <a:txBody>
                    <a:bodyPr/>
                    <a:lstStyle/>
                    <a:p>
                      <a:r>
                        <a:rPr lang="pt-BR" sz="2000" b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Nº peça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Nome</a:t>
                      </a:r>
                      <a:endParaRPr lang="pt-B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Torque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828214"/>
                  </a:ext>
                </a:extLst>
              </a:tr>
              <a:tr h="508051">
                <a:tc>
                  <a:txBody>
                    <a:bodyPr/>
                    <a:lstStyle/>
                    <a:p>
                      <a:r>
                        <a:rPr lang="pt-BR" sz="2000" b="0" dirty="0"/>
                        <a:t>340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Porca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110 Nm/81.125lbf.in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7541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F1590F8A-01DB-45B6-A5D6-3C343D8CE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18497" r="23166" b="9249"/>
          <a:stretch/>
        </p:blipFill>
        <p:spPr>
          <a:xfrm>
            <a:off x="5588460" y="353787"/>
            <a:ext cx="3091306" cy="22597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C3C474F-7DB3-4304-97A3-C436BB801E41}"/>
              </a:ext>
            </a:extLst>
          </p:cNvPr>
          <p:cNvSpPr/>
          <p:nvPr/>
        </p:nvSpPr>
        <p:spPr>
          <a:xfrm rot="20230187">
            <a:off x="7363097" y="2797253"/>
            <a:ext cx="2162269" cy="1550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6FF9BEE-243D-4D70-94DB-762FE33FCBFD}"/>
              </a:ext>
            </a:extLst>
          </p:cNvPr>
          <p:cNvSpPr/>
          <p:nvPr/>
        </p:nvSpPr>
        <p:spPr>
          <a:xfrm>
            <a:off x="8913430" y="3528282"/>
            <a:ext cx="828075" cy="641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8D62A0C-1EFA-461C-A155-1202CFA2E9B8}"/>
              </a:ext>
            </a:extLst>
          </p:cNvPr>
          <p:cNvSpPr/>
          <p:nvPr/>
        </p:nvSpPr>
        <p:spPr>
          <a:xfrm>
            <a:off x="8367164" y="3858963"/>
            <a:ext cx="546265" cy="510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0C4259B-44AC-447D-8838-A274F0BBB6F8}"/>
              </a:ext>
            </a:extLst>
          </p:cNvPr>
          <p:cNvSpPr/>
          <p:nvPr/>
        </p:nvSpPr>
        <p:spPr>
          <a:xfrm>
            <a:off x="5749931" y="2536372"/>
            <a:ext cx="718110" cy="24033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AA03330-D373-447F-8829-10923DA41789}"/>
              </a:ext>
            </a:extLst>
          </p:cNvPr>
          <p:cNvSpPr/>
          <p:nvPr/>
        </p:nvSpPr>
        <p:spPr>
          <a:xfrm>
            <a:off x="5562721" y="5764696"/>
            <a:ext cx="1026922" cy="8716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AF0134A-3A38-4530-AB1B-A4FD13B347F6}"/>
              </a:ext>
            </a:extLst>
          </p:cNvPr>
          <p:cNvSpPr/>
          <p:nvPr/>
        </p:nvSpPr>
        <p:spPr>
          <a:xfrm rot="19916561">
            <a:off x="6193122" y="60031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A3F4C65-64D9-405F-BCDC-C05AA04BCA3E}"/>
              </a:ext>
            </a:extLst>
          </p:cNvPr>
          <p:cNvSpPr/>
          <p:nvPr/>
        </p:nvSpPr>
        <p:spPr>
          <a:xfrm rot="19916561">
            <a:off x="6345522" y="61555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BB50E9-CAF8-4F51-9169-3AF55F119667}"/>
              </a:ext>
            </a:extLst>
          </p:cNvPr>
          <p:cNvSpPr/>
          <p:nvPr/>
        </p:nvSpPr>
        <p:spPr>
          <a:xfrm rot="19916561">
            <a:off x="9058268" y="5602198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02E12C9-08A8-46AB-AAF6-CA65956E6333}"/>
              </a:ext>
            </a:extLst>
          </p:cNvPr>
          <p:cNvSpPr/>
          <p:nvPr/>
        </p:nvSpPr>
        <p:spPr>
          <a:xfrm>
            <a:off x="6952433" y="6098559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62937CB-B75F-48C3-A33B-5A321498E9ED}"/>
              </a:ext>
            </a:extLst>
          </p:cNvPr>
          <p:cNvSpPr/>
          <p:nvPr/>
        </p:nvSpPr>
        <p:spPr>
          <a:xfrm rot="376017">
            <a:off x="10573819" y="2017709"/>
            <a:ext cx="991469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2AB257-AEBC-416F-B178-3A6197EB6F47}"/>
              </a:ext>
            </a:extLst>
          </p:cNvPr>
          <p:cNvSpPr/>
          <p:nvPr/>
        </p:nvSpPr>
        <p:spPr>
          <a:xfrm rot="17878900">
            <a:off x="10225451" y="1620276"/>
            <a:ext cx="991469" cy="21624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0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0AF27729-B7AA-40B0-AF82-D62F4878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204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4A0B50-4107-42CA-95A9-C8FAEDA1BDCA}"/>
              </a:ext>
            </a:extLst>
          </p:cNvPr>
          <p:cNvSpPr txBox="1"/>
          <p:nvPr/>
        </p:nvSpPr>
        <p:spPr>
          <a:xfrm>
            <a:off x="7600208" y="320634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Desenho da chave 01 (projeto substituto).</a:t>
            </a:r>
          </a:p>
        </p:txBody>
      </p:sp>
    </p:spTree>
    <p:extLst>
      <p:ext uri="{BB962C8B-B14F-4D97-AF65-F5344CB8AC3E}">
        <p14:creationId xmlns:p14="http://schemas.microsoft.com/office/powerpoint/2010/main" val="387252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7E8B1-3317-574A-BCD6-C3166FB3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6" y="478302"/>
            <a:ext cx="3322907" cy="5978769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15BA3D7B-C101-F646-BDD2-3419FC18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92" y="439615"/>
            <a:ext cx="3225640" cy="59400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8CFD01-F502-488C-B717-CD7458391CD5}"/>
              </a:ext>
            </a:extLst>
          </p:cNvPr>
          <p:cNvSpPr/>
          <p:nvPr/>
        </p:nvSpPr>
        <p:spPr>
          <a:xfrm>
            <a:off x="415637" y="439615"/>
            <a:ext cx="4389120" cy="59787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9CB7C8-81A7-4290-A4E4-AD22B7312F4B}"/>
              </a:ext>
            </a:extLst>
          </p:cNvPr>
          <p:cNvSpPr txBox="1"/>
          <p:nvPr/>
        </p:nvSpPr>
        <p:spPr>
          <a:xfrm>
            <a:off x="741360" y="3136611"/>
            <a:ext cx="37376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Arial"/>
                <a:cs typeface="Calibri"/>
              </a:rPr>
              <a:t>Protótipo Chave 01</a:t>
            </a:r>
          </a:p>
          <a:p>
            <a:r>
              <a:rPr lang="pt-BR" sz="3200" dirty="0">
                <a:latin typeface="Arial"/>
                <a:cs typeface="Calibri"/>
              </a:rPr>
              <a:t>(suplente) </a:t>
            </a:r>
          </a:p>
        </p:txBody>
      </p:sp>
    </p:spTree>
    <p:extLst>
      <p:ext uri="{BB962C8B-B14F-4D97-AF65-F5344CB8AC3E}">
        <p14:creationId xmlns:p14="http://schemas.microsoft.com/office/powerpoint/2010/main" val="429216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90F423B-FFE9-824E-B325-CB83DA661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2" y="-3953"/>
            <a:ext cx="12192000" cy="68619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69E27E-6F4D-490A-9DF8-E7C9FF3F162A}"/>
              </a:ext>
            </a:extLst>
          </p:cNvPr>
          <p:cNvSpPr txBox="1"/>
          <p:nvPr/>
        </p:nvSpPr>
        <p:spPr>
          <a:xfrm>
            <a:off x="8547316" y="359042"/>
            <a:ext cx="3169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Desenho de projeções Chave 02 (aprovada)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2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60196-75B9-4241-970E-78901710B5EE}"/>
              </a:ext>
            </a:extLst>
          </p:cNvPr>
          <p:cNvSpPr/>
          <p:nvPr/>
        </p:nvSpPr>
        <p:spPr>
          <a:xfrm>
            <a:off x="436000" y="376881"/>
            <a:ext cx="5034689" cy="58000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CAC59-1D58-4C02-A265-D23A0B71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512867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Protótipo da Chave 02 (aprovada)</a:t>
            </a:r>
          </a:p>
        </p:txBody>
      </p:sp>
      <p:pic>
        <p:nvPicPr>
          <p:cNvPr id="5" name="Imagem 6" descr="Uma imagem contendo ao ar livre, mesa, pedaço, rua&#10;&#10;Descrição gerada automaticamente">
            <a:extLst>
              <a:ext uri="{FF2B5EF4-FFF2-40B4-BE49-F238E27FC236}">
                <a16:creationId xmlns:a16="http://schemas.microsoft.com/office/drawing/2014/main" id="{68A4304A-EFA1-419B-9F50-DC849345D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31725" r="22669" b="10334"/>
          <a:stretch/>
        </p:blipFill>
        <p:spPr>
          <a:xfrm>
            <a:off x="5920503" y="3276921"/>
            <a:ext cx="2336806" cy="2900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C7B7274-6C0E-4D6C-83C2-2893C2CF3C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27476" r="12048" b="17866"/>
          <a:stretch/>
        </p:blipFill>
        <p:spPr>
          <a:xfrm>
            <a:off x="9174052" y="484909"/>
            <a:ext cx="2620811" cy="2535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no interior, par, pequeno, pedaço&#10;&#10;Descrição gerada automaticamente">
            <a:extLst>
              <a:ext uri="{FF2B5EF4-FFF2-40B4-BE49-F238E27FC236}">
                <a16:creationId xmlns:a16="http://schemas.microsoft.com/office/drawing/2014/main" id="{E0E43C3C-68C6-45D5-BEDB-99FC8ADC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7" y="484910"/>
            <a:ext cx="3148830" cy="2535380"/>
          </a:xfrm>
          <a:prstGeom prst="rect">
            <a:avLst/>
          </a:prstGeom>
        </p:spPr>
      </p:pic>
      <p:pic>
        <p:nvPicPr>
          <p:cNvPr id="8" name="VID-20200620-WA0012.mp4" descr="Uma imagem contendo no interior, pessoa, segurando, mão&#10;&#10;Descrição gerada automaticamente">
            <a:hlinkClick r:id="" action="ppaction://media"/>
            <a:extLst>
              <a:ext uri="{FF2B5EF4-FFF2-40B4-BE49-F238E27FC236}">
                <a16:creationId xmlns:a16="http://schemas.microsoft.com/office/drawing/2014/main" id="{A4FF3B3B-E2D8-40DB-9BD9-DF46163A3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0097" y="3276921"/>
            <a:ext cx="3148830" cy="28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47" y="401782"/>
            <a:ext cx="5443554" cy="5972963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>
            <a:normAutofit lnSpcReduction="10000"/>
          </a:bodyPr>
          <a:lstStyle/>
          <a:p>
            <a:endParaRPr lang="pt-BR" sz="3500" dirty="0">
              <a:latin typeface="+mj-lt"/>
              <a:cs typeface="Arial" panose="020B0604020202020204" pitchFamily="34" charset="0"/>
            </a:endParaRPr>
          </a:p>
          <a:p>
            <a:r>
              <a:rPr lang="pt-BR" sz="3500" dirty="0">
                <a:latin typeface="+mj-lt"/>
                <a:cs typeface="Arial" panose="020B0604020202020204" pitchFamily="34" charset="0"/>
              </a:rPr>
              <a:t>Informações da ferramenta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Materiais indicados: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Aço 1010 a 1040.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Aço manganês.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Aço cromo vanádio.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endParaRPr lang="pt-BR" dirty="0"/>
          </a:p>
          <a:p>
            <a:r>
              <a:rPr lang="pt-BR" dirty="0"/>
              <a:t>Tratamento térmico indicado: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Têmpera.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err="1"/>
              <a:t>Martêmpera</a:t>
            </a:r>
            <a:r>
              <a:rPr lang="pt-BR" dirty="0"/>
              <a:t>. </a:t>
            </a:r>
          </a:p>
        </p:txBody>
      </p:sp>
      <p:pic>
        <p:nvPicPr>
          <p:cNvPr id="7" name="Imagem 6" descr="Uma imagem contendo fogo, grama, gato, edifício&#10;&#10;Descrição gerada automaticamente">
            <a:extLst>
              <a:ext uri="{FF2B5EF4-FFF2-40B4-BE49-F238E27FC236}">
                <a16:creationId xmlns:a16="http://schemas.microsoft.com/office/drawing/2014/main" id="{820CD1D1-BD62-4C82-9D6D-FC8CC251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782"/>
            <a:ext cx="5763491" cy="59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DC09F-5792-46A9-B7E7-2A6A70E7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1" y="640081"/>
            <a:ext cx="657809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Dados do Material - </a:t>
            </a:r>
            <a:r>
              <a:rPr lang="en-US" sz="4000" dirty="0" err="1"/>
              <a:t>Aço</a:t>
            </a:r>
            <a:r>
              <a:rPr lang="en-US" sz="4000" dirty="0"/>
              <a:t> 6150 (</a:t>
            </a:r>
            <a:r>
              <a:rPr lang="en-US" sz="4000" dirty="0" err="1"/>
              <a:t>Cromo</a:t>
            </a:r>
            <a:r>
              <a:rPr lang="en-US" sz="4000" dirty="0"/>
              <a:t> </a:t>
            </a:r>
            <a:r>
              <a:rPr lang="en-US" sz="4000" dirty="0" err="1"/>
              <a:t>Vanádio</a:t>
            </a:r>
            <a:r>
              <a:rPr lang="en-US" sz="4000" dirty="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E7D2D0-4477-4C86-926A-F3A52B37A0D9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 </a:t>
            </a:r>
            <a:r>
              <a:rPr lang="en-US" sz="2400" dirty="0" err="1"/>
              <a:t>Aço</a:t>
            </a:r>
            <a:r>
              <a:rPr lang="en-US" sz="2400" dirty="0"/>
              <a:t> SAE-6150 é  um </a:t>
            </a:r>
            <a:r>
              <a:rPr lang="en-US" sz="2400" dirty="0" err="1"/>
              <a:t>aço</a:t>
            </a:r>
            <a:r>
              <a:rPr lang="en-US" sz="2400" dirty="0"/>
              <a:t> de </a:t>
            </a:r>
            <a:r>
              <a:rPr lang="en-US" sz="2400" dirty="0" err="1"/>
              <a:t>alta</a:t>
            </a:r>
            <a:r>
              <a:rPr lang="en-US" sz="2400" dirty="0"/>
              <a:t> </a:t>
            </a:r>
            <a:r>
              <a:rPr lang="en-US" sz="2400" dirty="0" err="1"/>
              <a:t>temperabilidade</a:t>
            </a:r>
            <a:r>
              <a:rPr lang="en-US" sz="2400" dirty="0"/>
              <a:t> e boa </a:t>
            </a:r>
            <a:r>
              <a:rPr lang="en-US" sz="2400" dirty="0" err="1"/>
              <a:t>ductilidade</a:t>
            </a:r>
            <a:r>
              <a:rPr lang="en-US" sz="2400" dirty="0"/>
              <a:t> </a:t>
            </a:r>
            <a:r>
              <a:rPr lang="en-US" sz="2400" dirty="0" err="1"/>
              <a:t>recomendado</a:t>
            </a:r>
            <a:r>
              <a:rPr lang="en-US" sz="2400" dirty="0"/>
              <a:t> para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 </a:t>
            </a:r>
            <a:r>
              <a:rPr lang="en-US" sz="2400" dirty="0" err="1"/>
              <a:t>Molas</a:t>
            </a:r>
            <a:r>
              <a:rPr lang="en-US" sz="2400" dirty="0"/>
              <a:t> </a:t>
            </a:r>
            <a:r>
              <a:rPr lang="en-US" sz="2400" dirty="0" err="1"/>
              <a:t>elípticas</a:t>
            </a:r>
            <a:r>
              <a:rPr lang="en-US" sz="2400" dirty="0"/>
              <a:t> e </a:t>
            </a:r>
            <a:r>
              <a:rPr lang="en-US" sz="2400" dirty="0" err="1"/>
              <a:t>helicoidais</a:t>
            </a:r>
            <a:r>
              <a:rPr lang="en-US" sz="2400" dirty="0"/>
              <a:t>, </a:t>
            </a:r>
            <a:r>
              <a:rPr lang="en-US" sz="2400" dirty="0" err="1"/>
              <a:t>molas</a:t>
            </a:r>
            <a:r>
              <a:rPr lang="en-US" sz="2400" dirty="0"/>
              <a:t> para </a:t>
            </a:r>
            <a:r>
              <a:rPr lang="en-US" sz="2400" dirty="0" err="1"/>
              <a:t>válvulas</a:t>
            </a:r>
            <a:r>
              <a:rPr lang="en-US" sz="2400" dirty="0"/>
              <a:t>, </a:t>
            </a:r>
            <a:r>
              <a:rPr lang="en-US" sz="2400" dirty="0" err="1"/>
              <a:t>mola-prato</a:t>
            </a:r>
            <a:r>
              <a:rPr lang="en-US" sz="2400" dirty="0"/>
              <a:t>, </a:t>
            </a:r>
            <a:r>
              <a:rPr lang="en-US" sz="2400" dirty="0" err="1"/>
              <a:t>pinças</a:t>
            </a:r>
            <a:r>
              <a:rPr lang="en-US" sz="2400" dirty="0"/>
              <a:t> de </a:t>
            </a:r>
            <a:r>
              <a:rPr lang="en-US" sz="2400" dirty="0" err="1"/>
              <a:t>torno</a:t>
            </a:r>
            <a:r>
              <a:rPr lang="en-US" sz="2400" dirty="0"/>
              <a:t> CNC, </a:t>
            </a:r>
            <a:r>
              <a:rPr lang="en-US" sz="2400" dirty="0" err="1"/>
              <a:t>barras</a:t>
            </a:r>
            <a:r>
              <a:rPr lang="en-US" sz="2400" dirty="0"/>
              <a:t> de </a:t>
            </a:r>
            <a:r>
              <a:rPr lang="en-US" sz="2400" dirty="0" err="1"/>
              <a:t>torção</a:t>
            </a:r>
            <a:r>
              <a:rPr lang="en-US" sz="2400" dirty="0"/>
              <a:t> entre outros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mecânicos</a:t>
            </a:r>
            <a:r>
              <a:rPr lang="en-US" sz="2400" dirty="0"/>
              <a:t> </a:t>
            </a:r>
            <a:r>
              <a:rPr lang="en-US" sz="2400" dirty="0" err="1"/>
              <a:t>sujeitos</a:t>
            </a:r>
            <a:r>
              <a:rPr lang="en-US" sz="2400" dirty="0"/>
              <a:t> a </a:t>
            </a:r>
            <a:r>
              <a:rPr lang="en-US" sz="2400" dirty="0" err="1"/>
              <a:t>variações</a:t>
            </a:r>
            <a:r>
              <a:rPr lang="en-US" sz="2400" dirty="0"/>
              <a:t> de </a:t>
            </a:r>
            <a:r>
              <a:rPr lang="en-US" sz="2400" dirty="0" err="1"/>
              <a:t>flexão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torção</a:t>
            </a:r>
            <a:r>
              <a:rPr lang="en-US" sz="2400" dirty="0"/>
              <a:t>.  Na </a:t>
            </a:r>
            <a:r>
              <a:rPr lang="en-US" sz="2400" dirty="0" err="1"/>
              <a:t>condição</a:t>
            </a:r>
            <a:r>
              <a:rPr lang="en-US" sz="2400" dirty="0"/>
              <a:t> </a:t>
            </a:r>
            <a:r>
              <a:rPr lang="en-US" sz="2400" dirty="0" err="1"/>
              <a:t>beneficiada</a:t>
            </a:r>
            <a:r>
              <a:rPr lang="en-US" sz="2400" dirty="0"/>
              <a:t> </a:t>
            </a:r>
            <a:r>
              <a:rPr lang="en-US" sz="2400" dirty="0" err="1"/>
              <a:t>apresenta</a:t>
            </a:r>
            <a:r>
              <a:rPr lang="en-US" sz="2400" dirty="0"/>
              <a:t> </a:t>
            </a:r>
            <a:r>
              <a:rPr lang="en-US" sz="2400" dirty="0" err="1"/>
              <a:t>alta</a:t>
            </a:r>
            <a:r>
              <a:rPr lang="en-US" sz="2400" dirty="0"/>
              <a:t> </a:t>
            </a:r>
            <a:r>
              <a:rPr lang="en-US" sz="2400" dirty="0" err="1"/>
              <a:t>resistência</a:t>
            </a:r>
            <a:r>
              <a:rPr lang="en-US" sz="2400" dirty="0"/>
              <a:t> </a:t>
            </a:r>
            <a:r>
              <a:rPr lang="en-US" sz="2400" dirty="0" err="1"/>
              <a:t>mecânica</a:t>
            </a:r>
            <a:r>
              <a:rPr lang="en-US" sz="2400" dirty="0"/>
              <a:t> e boa </a:t>
            </a:r>
            <a:r>
              <a:rPr lang="en-US" sz="2400" dirty="0" err="1"/>
              <a:t>resistência</a:t>
            </a:r>
            <a:r>
              <a:rPr lang="en-US" sz="2400" dirty="0"/>
              <a:t> à </a:t>
            </a:r>
            <a:r>
              <a:rPr lang="en-US" sz="2400" dirty="0" err="1"/>
              <a:t>fadiga</a:t>
            </a:r>
            <a:endParaRPr lang="en-US" sz="2400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A904CFA-13D3-4883-8230-5D832D167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12775"/>
              </p:ext>
            </p:extLst>
          </p:nvPr>
        </p:nvGraphicFramePr>
        <p:xfrm>
          <a:off x="7812706" y="1499259"/>
          <a:ext cx="4042411" cy="38594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4452">
                  <a:extLst>
                    <a:ext uri="{9D8B030D-6E8A-4147-A177-3AD203B41FA5}">
                      <a16:colId xmlns:a16="http://schemas.microsoft.com/office/drawing/2014/main" val="1907667986"/>
                    </a:ext>
                  </a:extLst>
                </a:gridCol>
                <a:gridCol w="1577959">
                  <a:extLst>
                    <a:ext uri="{9D8B030D-6E8A-4147-A177-3AD203B41FA5}">
                      <a16:colId xmlns:a16="http://schemas.microsoft.com/office/drawing/2014/main" val="641819550"/>
                    </a:ext>
                  </a:extLst>
                </a:gridCol>
              </a:tblGrid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Propriedade</a:t>
                      </a:r>
                      <a:r>
                        <a:rPr lang="pt-BR" sz="2100" b="1" u="none" strike="noStrike" noProof="0"/>
                        <a:t>s</a:t>
                      </a:r>
                      <a:endParaRPr lang="pt-BR" sz="2100" b="1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Métrica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175232337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Densidade</a:t>
                      </a:r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7.85 g/cm3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090749749"/>
                  </a:ext>
                </a:extLst>
              </a:tr>
              <a:tr h="1386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dirty="0" err="1"/>
                        <a:t>Tensile</a:t>
                      </a:r>
                      <a:r>
                        <a:rPr lang="pt-BR" sz="2100" b="0" u="none" strike="noStrike" noProof="0" dirty="0"/>
                        <a:t> </a:t>
                      </a:r>
                      <a:r>
                        <a:rPr lang="pt-BR" sz="2100" b="0" u="none" strike="noStrike" noProof="0" dirty="0" err="1"/>
                        <a:t>Strength</a:t>
                      </a:r>
                      <a:r>
                        <a:rPr lang="pt-BR" sz="2100" b="0" u="none" strike="noStrike" noProof="0" dirty="0"/>
                        <a:t>, </a:t>
                      </a:r>
                      <a:r>
                        <a:rPr lang="pt-BR" sz="2100" b="0" u="none" strike="noStrike" noProof="0" dirty="0" err="1"/>
                        <a:t>Ultimate</a:t>
                      </a:r>
                      <a:r>
                        <a:rPr lang="pt-BR" sz="2100" b="0" u="none" strike="noStrike" noProof="0" dirty="0"/>
                        <a:t> </a:t>
                      </a:r>
                      <a:endParaRPr lang="pt-BR" sz="2100" dirty="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1145 MPa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830949462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dirty="0"/>
                        <a:t>Dureza, </a:t>
                      </a:r>
                      <a:r>
                        <a:rPr lang="pt-BR" sz="2100" b="0" u="none" strike="noStrike" noProof="0" dirty="0" err="1"/>
                        <a:t>Brinell</a:t>
                      </a:r>
                      <a:r>
                        <a:rPr lang="pt-BR" sz="2100" b="0" u="none" strike="noStrike" noProof="0" dirty="0"/>
                        <a:t> </a:t>
                      </a:r>
                      <a:endParaRPr lang="pt-BR" sz="2100" dirty="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331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61859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99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D9E641F7AC344C932C633B6345A5BC" ma:contentTypeVersion="7" ma:contentTypeDescription="Crie um novo documento." ma:contentTypeScope="" ma:versionID="0970c899fa571019442e9bffc46321ec">
  <xsd:schema xmlns:xsd="http://www.w3.org/2001/XMLSchema" xmlns:xs="http://www.w3.org/2001/XMLSchema" xmlns:p="http://schemas.microsoft.com/office/2006/metadata/properties" xmlns:ns2="ffaec952-c496-41b1-92a7-336a051b9326" targetNamespace="http://schemas.microsoft.com/office/2006/metadata/properties" ma:root="true" ma:fieldsID="4690b9cbb532a89bab6f27710eac71b2" ns2:_="">
    <xsd:import namespace="ffaec952-c496-41b1-92a7-336a051b9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ec952-c496-41b1-92a7-336a051b9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E61AA4-D97F-4C2F-8DB3-DA6E4D9AB6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aec952-c496-41b1-92a7-336a051b93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0ED06-F704-457B-BBEF-0BB0CA651E8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faec952-c496-41b1-92a7-336a051b932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6BE2A4-5906-4661-92A5-E787840FA2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426</Words>
  <Application>Microsoft Office PowerPoint</Application>
  <PresentationFormat>Widescreen</PresentationFormat>
  <Paragraphs>124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(Corpo)</vt:lpstr>
      <vt:lpstr>Calibri Light</vt:lpstr>
      <vt:lpstr>Cambria Math</vt:lpstr>
      <vt:lpstr>Goudy Stout</vt:lpstr>
      <vt:lpstr>Tema do Office</vt:lpstr>
      <vt:lpstr>Projeto Integrador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 da Chave 02 (aprovada)</vt:lpstr>
      <vt:lpstr>Apresentação do PowerPoint</vt:lpstr>
      <vt:lpstr>Dados do Material - Aço 6150 (Cromo Vanádio)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MATHEUS FERREIRA ALVES SAY</dc:creator>
  <cp:lastModifiedBy>MATHEUS FERREIRA ALVES SAY</cp:lastModifiedBy>
  <cp:revision>1</cp:revision>
  <dcterms:created xsi:type="dcterms:W3CDTF">2020-06-18T18:31:03Z</dcterms:created>
  <dcterms:modified xsi:type="dcterms:W3CDTF">2020-06-25T00:38:09Z</dcterms:modified>
</cp:coreProperties>
</file>